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72" r:id="rId12"/>
    <p:sldId id="269" r:id="rId13"/>
    <p:sldId id="270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4;&#1077;&#1085;&#1100;%20&#1086;&#1089;&#1074;&#1086;&#1073;&#1086;&#1078;&#1076;&#1077;&#1085;&#1080;&#1103;%20&#1059;&#1082;&#1088;&#1072;&#1080;&#1085;&#1099;\Gimn_Ukrainy-CSHe_ne_vmerla_Ukra_ni_n_slava_n_volya_(mp3.cc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4;&#1077;&#1085;&#1100;%20&#1086;&#1089;&#1074;&#1086;&#1073;&#1086;&#1078;&#1076;&#1077;&#1085;&#1080;&#1103;%20&#1059;&#1082;&#1088;&#1072;&#1080;&#1085;&#1099;\10_Metronom_Zvuk_metronoma_(vmusice.net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4;&#1077;&#1085;&#1100;%20&#1086;&#1089;&#1074;&#1086;&#1073;&#1086;&#1078;&#1076;&#1077;&#1085;&#1080;&#1103;%20&#1059;&#1082;&#1088;&#1072;&#1080;&#1085;&#1099;\25_ukra&#1111;nskih_sp&#1110;vak&#1110;v_Ober&#1110;g%20(mp3cut.net)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4;&#1077;&#1085;&#1100;%20&#1086;&#1089;&#1074;&#1086;&#1073;&#1086;&#1078;&#1076;&#1077;&#1085;&#1080;&#1103;%20&#1059;&#1082;&#1088;&#1072;&#1080;&#1085;&#1099;\mne-kazhetsya-poroyu--chto-soldaty%20(mp3cut.net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4;&#1077;&#1085;&#1100;%20&#1086;&#1089;&#1074;&#1086;&#1073;&#1086;&#1078;&#1076;&#1077;&#1085;&#1080;&#1103;%20&#1059;&#1082;&#1088;&#1072;&#1080;&#1085;&#1099;\mne-kazhetsya-poroyu--chto-soldaty%20(mp3cut.net)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786842" cy="164307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uk-UA" sz="7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8 жовтня</a:t>
            </a:r>
            <a:endParaRPr lang="ru-RU" sz="7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357430"/>
            <a:ext cx="8072494" cy="4143404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День визволення </a:t>
            </a:r>
          </a:p>
          <a:p>
            <a:r>
              <a:rPr lang="uk-UA" sz="4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України від фашистських загарбників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Gimn_Ukrainy-CSHe_ne_vmerla_Ukra_ni_n_slava_n_volya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6143644"/>
            <a:ext cx="581028" cy="5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332656"/>
            <a:ext cx="8280920" cy="6048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За роки </a:t>
            </a:r>
            <a:r>
              <a:rPr lang="ru-RU" sz="4800" b="1" dirty="0" err="1">
                <a:solidFill>
                  <a:srgbClr val="002060"/>
                </a:solidFill>
              </a:rPr>
              <a:t>війни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на фронтах </a:t>
            </a:r>
            <a:r>
              <a:rPr lang="ru-RU" sz="4800" b="1" dirty="0" err="1">
                <a:solidFill>
                  <a:srgbClr val="002060"/>
                </a:solidFill>
              </a:rPr>
              <a:t>загинуло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3 млн. </a:t>
            </a:r>
            <a:r>
              <a:rPr lang="ru-RU" sz="4800" b="1" dirty="0" err="1">
                <a:solidFill>
                  <a:srgbClr val="002060"/>
                </a:solidFill>
              </a:rPr>
              <a:t>українців</a:t>
            </a:r>
            <a:r>
              <a:rPr lang="ru-RU" sz="4800" b="1" dirty="0">
                <a:solidFill>
                  <a:srgbClr val="00206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5,5  млн.  </a:t>
            </a:r>
            <a:r>
              <a:rPr lang="ru-RU" sz="4800" b="1" dirty="0" err="1">
                <a:solidFill>
                  <a:srgbClr val="002060"/>
                </a:solidFill>
              </a:rPr>
              <a:t>загинуло</a:t>
            </a:r>
            <a:r>
              <a:rPr lang="ru-RU" sz="4800" b="1" dirty="0">
                <a:solidFill>
                  <a:srgbClr val="002060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в  </a:t>
            </a:r>
            <a:r>
              <a:rPr lang="ru-RU" sz="4800" b="1" dirty="0" err="1">
                <a:solidFill>
                  <a:srgbClr val="002060"/>
                </a:solidFill>
              </a:rPr>
              <a:t>зоні</a:t>
            </a:r>
            <a:r>
              <a:rPr lang="ru-RU" sz="4800" b="1" dirty="0">
                <a:solidFill>
                  <a:srgbClr val="002060"/>
                </a:solidFill>
              </a:rPr>
              <a:t>  </a:t>
            </a:r>
            <a:r>
              <a:rPr lang="ru-RU" sz="4800" b="1" dirty="0" err="1">
                <a:solidFill>
                  <a:srgbClr val="002060"/>
                </a:solidFill>
              </a:rPr>
              <a:t>окупації</a:t>
            </a:r>
            <a:r>
              <a:rPr lang="ru-RU" sz="4800" b="1" dirty="0">
                <a:solidFill>
                  <a:srgbClr val="002060"/>
                </a:solidFill>
              </a:rPr>
              <a:t>, 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2  млн.  </a:t>
            </a:r>
            <a:r>
              <a:rPr lang="ru-RU" sz="4800" b="1" dirty="0" err="1">
                <a:solidFill>
                  <a:srgbClr val="002060"/>
                </a:solidFill>
              </a:rPr>
              <a:t>було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примусово</a:t>
            </a:r>
            <a:r>
              <a:rPr lang="ru-RU" sz="4800" b="1" dirty="0">
                <a:solidFill>
                  <a:srgbClr val="002060"/>
                </a:solidFill>
              </a:rPr>
              <a:t>  </a:t>
            </a:r>
            <a:r>
              <a:rPr lang="ru-RU" sz="4800" b="1" dirty="0" err="1">
                <a:solidFill>
                  <a:srgbClr val="002060"/>
                </a:solidFill>
              </a:rPr>
              <a:t>вивезено</a:t>
            </a:r>
            <a:r>
              <a:rPr lang="ru-RU" sz="4800" b="1" dirty="0">
                <a:solidFill>
                  <a:srgbClr val="002060"/>
                </a:solidFill>
              </a:rPr>
              <a:t>  на  </a:t>
            </a:r>
            <a:r>
              <a:rPr lang="ru-RU" sz="4800" b="1" dirty="0" err="1">
                <a:solidFill>
                  <a:srgbClr val="002060"/>
                </a:solidFill>
              </a:rPr>
              <a:t>роботи</a:t>
            </a:r>
            <a:r>
              <a:rPr lang="ru-RU" sz="4800" b="1" dirty="0">
                <a:solidFill>
                  <a:srgbClr val="002060"/>
                </a:solidFill>
              </a:rPr>
              <a:t>  до  </a:t>
            </a:r>
            <a:r>
              <a:rPr lang="ru-RU" sz="4800" b="1" dirty="0" err="1">
                <a:solidFill>
                  <a:srgbClr val="002060"/>
                </a:solidFill>
              </a:rPr>
              <a:t>Німеччини</a:t>
            </a:r>
            <a:r>
              <a:rPr lang="ru-RU" sz="48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994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"/>
          <a:stretch/>
        </p:blipFill>
        <p:spPr>
          <a:xfrm>
            <a:off x="827584" y="476672"/>
            <a:ext cx="8064500" cy="5615905"/>
          </a:xfrm>
        </p:spPr>
      </p:pic>
      <p:pic>
        <p:nvPicPr>
          <p:cNvPr id="3" name="10_Metronom_Zvuk_metronoma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6143644"/>
            <a:ext cx="509590" cy="5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8064500" cy="6048375"/>
          </a:xfrm>
        </p:spPr>
      </p:pic>
    </p:spTree>
    <p:extLst>
      <p:ext uri="{BB962C8B-B14F-4D97-AF65-F5344CB8AC3E}">
        <p14:creationId xmlns:p14="http://schemas.microsoft.com/office/powerpoint/2010/main" val="184319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4826000" cy="3175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514575" cy="29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0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786842" cy="1643074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uk-UA" sz="7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8 жовтня</a:t>
            </a:r>
            <a:endParaRPr lang="ru-RU" sz="72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357430"/>
            <a:ext cx="8072494" cy="4143404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День визволення </a:t>
            </a:r>
          </a:p>
          <a:p>
            <a:r>
              <a:rPr lang="uk-UA" sz="4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України від фашистських загарбників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25_ukraїnskih_spіvakіv_Oberіg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143644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imik\Рабочий стол\За Батьківщину!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9615"/>
          <a:stretch>
            <a:fillRect/>
          </a:stretch>
        </p:blipFill>
        <p:spPr bwMode="auto">
          <a:xfrm>
            <a:off x="5572132" y="3143248"/>
            <a:ext cx="3345390" cy="3357586"/>
          </a:xfrm>
          <a:prstGeom prst="rect">
            <a:avLst/>
          </a:prstGeom>
          <a:noFill/>
        </p:spPr>
      </p:pic>
      <p:pic>
        <p:nvPicPr>
          <p:cNvPr id="6" name="Picture 2" descr="C:\Documents and Settings\Himik\Рабочий стол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29000"/>
            <a:ext cx="4643470" cy="2869560"/>
          </a:xfrm>
          <a:prstGeom prst="rect">
            <a:avLst/>
          </a:prstGeom>
          <a:noFill/>
        </p:spPr>
      </p:pic>
      <p:pic>
        <p:nvPicPr>
          <p:cNvPr id="7" name="Picture 2" descr="C:\Documents and Settings\Himik\Рабочий стол\800px-orel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85728"/>
            <a:ext cx="5943616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715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sz="4800" b="1" dirty="0" err="1">
                <a:solidFill>
                  <a:srgbClr val="002060"/>
                </a:solidFill>
                <a:latin typeface="Arial Black" pitchFamily="34" charset="0"/>
              </a:rPr>
              <a:t>українських</a:t>
            </a: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 землях </a:t>
            </a:r>
          </a:p>
          <a:p>
            <a:pPr algn="ctr">
              <a:buNone/>
            </a:pPr>
            <a:r>
              <a:rPr lang="ru-RU" sz="4800" b="1" dirty="0" err="1">
                <a:solidFill>
                  <a:srgbClr val="002060"/>
                </a:solidFill>
                <a:latin typeface="Arial Black" pitchFamily="34" charset="0"/>
              </a:rPr>
              <a:t>війна</a:t>
            </a: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Arial Black" pitchFamily="34" charset="0"/>
              </a:rPr>
              <a:t>тривала</a:t>
            </a: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1225 </a:t>
            </a:r>
            <a:r>
              <a:rPr lang="ru-RU" sz="4800" b="1" dirty="0" err="1">
                <a:solidFill>
                  <a:srgbClr val="002060"/>
                </a:solidFill>
                <a:latin typeface="Arial Black" pitchFamily="34" charset="0"/>
              </a:rPr>
              <a:t>днів</a:t>
            </a: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Arial Black" pitchFamily="34" charset="0"/>
              </a:rPr>
              <a:t>і</a:t>
            </a: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 ночей, </a:t>
            </a:r>
          </a:p>
          <a:p>
            <a:pPr algn="ctr">
              <a:buNone/>
            </a:pPr>
            <a:r>
              <a:rPr lang="ru-RU" sz="4800" b="1" dirty="0" err="1">
                <a:solidFill>
                  <a:srgbClr val="002060"/>
                </a:solidFill>
                <a:latin typeface="Arial Black" pitchFamily="34" charset="0"/>
              </a:rPr>
              <a:t>з</a:t>
            </a: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 22 </a:t>
            </a:r>
            <a:r>
              <a:rPr lang="ru-RU" sz="4800" b="1" dirty="0" err="1">
                <a:solidFill>
                  <a:srgbClr val="002060"/>
                </a:solidFill>
                <a:latin typeface="Arial Black" pitchFamily="34" charset="0"/>
              </a:rPr>
              <a:t>червня</a:t>
            </a: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 1941 року по 28 </a:t>
            </a:r>
            <a:r>
              <a:rPr lang="ru-RU" sz="4800" b="1" dirty="0" err="1">
                <a:solidFill>
                  <a:srgbClr val="002060"/>
                </a:solidFill>
                <a:latin typeface="Arial Black" pitchFamily="34" charset="0"/>
              </a:rPr>
              <a:t>жовтня</a:t>
            </a:r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 1944 року.</a:t>
            </a:r>
          </a:p>
          <a:p>
            <a:pPr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5013176"/>
            <a:ext cx="6768752" cy="11521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4800" b="1" dirty="0">
                <a:solidFill>
                  <a:srgbClr val="0070C0"/>
                </a:solidFill>
              </a:rPr>
              <a:t>с. </a:t>
            </a:r>
            <a:r>
              <a:rPr lang="uk-UA" sz="4800" b="1" dirty="0" err="1">
                <a:solidFill>
                  <a:srgbClr val="0070C0"/>
                </a:solidFill>
              </a:rPr>
              <a:t>Обухівка,жовтень</a:t>
            </a:r>
            <a:r>
              <a:rPr lang="uk-UA" sz="4800" b="1" dirty="0">
                <a:solidFill>
                  <a:srgbClr val="0070C0"/>
                </a:solidFill>
              </a:rPr>
              <a:t> 1941 р.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6336704" cy="43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404664"/>
            <a:ext cx="7715272" cy="17156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Жертвами </a:t>
            </a:r>
            <a:r>
              <a:rPr lang="ru-RU" sz="4800" b="1" dirty="0" err="1">
                <a:solidFill>
                  <a:srgbClr val="002060"/>
                </a:solidFill>
              </a:rPr>
              <a:t>масових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розстрілів</a:t>
            </a:r>
            <a:r>
              <a:rPr lang="ru-RU" sz="4800" b="1" dirty="0">
                <a:solidFill>
                  <a:srgbClr val="002060"/>
                </a:solidFill>
              </a:rPr>
              <a:t> у </a:t>
            </a:r>
            <a:r>
              <a:rPr lang="ru-RU" sz="4800" b="1" dirty="0" err="1">
                <a:solidFill>
                  <a:srgbClr val="002060"/>
                </a:solidFill>
              </a:rPr>
              <a:t>Київі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стали 195  </a:t>
            </a:r>
            <a:r>
              <a:rPr lang="ru-RU" sz="4800" b="1" dirty="0" err="1">
                <a:solidFill>
                  <a:srgbClr val="002060"/>
                </a:solidFill>
              </a:rPr>
              <a:t>тисяч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чоловік</a:t>
            </a:r>
            <a:r>
              <a:rPr lang="ru-RU" sz="4800" b="1" dirty="0">
                <a:solidFill>
                  <a:srgbClr val="002060"/>
                </a:solidFill>
              </a:rPr>
              <a:t>,  у  </a:t>
            </a:r>
            <a:r>
              <a:rPr lang="ru-RU" sz="4800" b="1" dirty="0" err="1">
                <a:solidFill>
                  <a:srgbClr val="002060"/>
                </a:solidFill>
              </a:rPr>
              <a:t>Рівному</a:t>
            </a:r>
            <a:r>
              <a:rPr lang="ru-RU" sz="4800" b="1" dirty="0">
                <a:solidFill>
                  <a:srgbClr val="002060"/>
                </a:solidFill>
              </a:rPr>
              <a:t> – 99  </a:t>
            </a:r>
            <a:r>
              <a:rPr lang="ru-RU" sz="4800" b="1" dirty="0" err="1">
                <a:solidFill>
                  <a:srgbClr val="002060"/>
                </a:solidFill>
              </a:rPr>
              <a:t>тисяч</a:t>
            </a:r>
            <a:r>
              <a:rPr lang="ru-RU" sz="4800" b="1" dirty="0">
                <a:solidFill>
                  <a:srgbClr val="002060"/>
                </a:solidFill>
              </a:rPr>
              <a:t>,  </a:t>
            </a:r>
          </a:p>
          <a:p>
            <a:pPr algn="ctr">
              <a:buNone/>
            </a:pPr>
            <a:r>
              <a:rPr lang="ru-RU" sz="4800" b="1" dirty="0" err="1">
                <a:solidFill>
                  <a:srgbClr val="002060"/>
                </a:solidFill>
              </a:rPr>
              <a:t>сотні</a:t>
            </a:r>
            <a:r>
              <a:rPr lang="ru-RU" sz="4800" b="1" dirty="0">
                <a:solidFill>
                  <a:srgbClr val="002060"/>
                </a:solidFill>
              </a:rPr>
              <a:t>  </a:t>
            </a:r>
            <a:r>
              <a:rPr lang="ru-RU" sz="4800" b="1" dirty="0" err="1">
                <a:solidFill>
                  <a:srgbClr val="002060"/>
                </a:solidFill>
              </a:rPr>
              <a:t>тисяч</a:t>
            </a:r>
            <a:r>
              <a:rPr lang="ru-RU" sz="4800" b="1" dirty="0">
                <a:solidFill>
                  <a:srgbClr val="002060"/>
                </a:solidFill>
              </a:rPr>
              <a:t>  </a:t>
            </a:r>
            <a:r>
              <a:rPr lang="ru-RU" sz="4800" b="1" dirty="0" err="1">
                <a:solidFill>
                  <a:srgbClr val="002060"/>
                </a:solidFill>
              </a:rPr>
              <a:t>мирних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громадян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було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знищено</a:t>
            </a:r>
            <a:r>
              <a:rPr lang="ru-RU" sz="4800" b="1" dirty="0">
                <a:solidFill>
                  <a:srgbClr val="002060"/>
                </a:solidFill>
              </a:rPr>
              <a:t> у </a:t>
            </a:r>
          </a:p>
          <a:p>
            <a:pPr algn="ctr">
              <a:buNone/>
            </a:pPr>
            <a:r>
              <a:rPr lang="ru-RU" sz="4800" b="1" dirty="0" err="1">
                <a:solidFill>
                  <a:srgbClr val="002060"/>
                </a:solidFill>
              </a:rPr>
              <a:t>Вінниці</a:t>
            </a:r>
            <a:r>
              <a:rPr lang="ru-RU" sz="4800" b="1" dirty="0">
                <a:solidFill>
                  <a:srgbClr val="002060"/>
                </a:solidFill>
              </a:rPr>
              <a:t>, </a:t>
            </a:r>
            <a:r>
              <a:rPr lang="ru-RU" sz="4800" b="1" dirty="0" err="1">
                <a:solidFill>
                  <a:srgbClr val="002060"/>
                </a:solidFill>
              </a:rPr>
              <a:t>Харкові</a:t>
            </a:r>
            <a:r>
              <a:rPr lang="ru-RU" sz="4800" b="1" dirty="0">
                <a:solidFill>
                  <a:srgbClr val="002060"/>
                </a:solidFill>
              </a:rPr>
              <a:t>, </a:t>
            </a:r>
            <a:r>
              <a:rPr lang="ru-RU" sz="4800" b="1" dirty="0" err="1">
                <a:solidFill>
                  <a:srgbClr val="002060"/>
                </a:solidFill>
              </a:rPr>
              <a:t>Житомирі</a:t>
            </a:r>
            <a:r>
              <a:rPr lang="ru-RU" sz="4800" b="1" dirty="0">
                <a:solidFill>
                  <a:srgbClr val="002060"/>
                </a:solidFill>
              </a:rPr>
              <a:t> та </a:t>
            </a:r>
            <a:r>
              <a:rPr lang="ru-RU" sz="4800" b="1" dirty="0" err="1">
                <a:solidFill>
                  <a:srgbClr val="002060"/>
                </a:solidFill>
              </a:rPr>
              <a:t>інших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містах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України</a:t>
            </a:r>
            <a:r>
              <a:rPr lang="ru-RU" sz="4800" b="1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0" y="2420888"/>
            <a:ext cx="4090874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44" y="3933056"/>
            <a:ext cx="3857636" cy="252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6048671" cy="338437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4030291" cy="2634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4"/>
            <a:ext cx="3675869" cy="232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1"/>
            <a:ext cx="2150107" cy="299939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58" y="1916832"/>
            <a:ext cx="2217945" cy="2999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30" y="1890553"/>
            <a:ext cx="2106795" cy="3033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4603" y="5157192"/>
            <a:ext cx="20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Микола</a:t>
            </a:r>
            <a:r>
              <a:rPr lang="ru-RU" b="1" dirty="0"/>
              <a:t> </a:t>
            </a:r>
            <a:r>
              <a:rPr lang="ru-RU" b="1" dirty="0" err="1"/>
              <a:t>Ватут</a:t>
            </a:r>
            <a:r>
              <a:rPr lang="uk-UA" b="1" dirty="0" err="1"/>
              <a:t>ін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5153100"/>
            <a:ext cx="201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Родіон Малиновський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2597" y="5153100"/>
            <a:ext cx="201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Андрій </a:t>
            </a:r>
            <a:r>
              <a:rPr lang="uk-UA" b="1" dirty="0" err="1"/>
              <a:t>Єрьоменко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905" y="476672"/>
            <a:ext cx="7624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Видатні українці-</a:t>
            </a:r>
          </a:p>
          <a:p>
            <a:pPr algn="ctr"/>
            <a:r>
              <a:rPr lang="uk-UA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командуючи армій та фронтів</a:t>
            </a:r>
            <a:endParaRPr lang="ru-RU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28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260648"/>
            <a:ext cx="7776864" cy="34563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FF0000"/>
                </a:solidFill>
              </a:rPr>
              <a:t>2072</a:t>
            </a:r>
            <a:r>
              <a:rPr lang="uk-UA" sz="3600" b="1" dirty="0">
                <a:solidFill>
                  <a:srgbClr val="002060"/>
                </a:solidFill>
              </a:rPr>
              <a:t> українці удостоєні звання </a:t>
            </a:r>
          </a:p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</a:rPr>
              <a:t>Героїв Радянського Союзу, </a:t>
            </a:r>
          </a:p>
          <a:p>
            <a:pPr marL="0" indent="0" algn="ctr">
              <a:buNone/>
            </a:pPr>
            <a:r>
              <a:rPr lang="uk-UA" sz="3600" b="1" dirty="0">
                <a:solidFill>
                  <a:srgbClr val="FF0000"/>
                </a:solidFill>
              </a:rPr>
              <a:t>32</a:t>
            </a:r>
            <a:r>
              <a:rPr lang="uk-UA" sz="3600" b="1" dirty="0">
                <a:solidFill>
                  <a:srgbClr val="002060"/>
                </a:solidFill>
              </a:rPr>
              <a:t> з них – двічі. </a:t>
            </a:r>
          </a:p>
          <a:p>
            <a:pPr marL="0" indent="0">
              <a:buNone/>
            </a:pPr>
            <a:r>
              <a:rPr lang="uk-UA" sz="3600" b="1" dirty="0">
                <a:solidFill>
                  <a:srgbClr val="002060"/>
                </a:solidFill>
              </a:rPr>
              <a:t>А льотчик-винищувач </a:t>
            </a:r>
          </a:p>
          <a:p>
            <a:pPr marL="0" indent="0">
              <a:buNone/>
            </a:pPr>
            <a:r>
              <a:rPr lang="uk-UA" sz="3600" b="1" dirty="0">
                <a:solidFill>
                  <a:srgbClr val="FF0000"/>
                </a:solidFill>
              </a:rPr>
              <a:t>Іван </a:t>
            </a:r>
            <a:r>
              <a:rPr lang="uk-UA" sz="3600" b="1" dirty="0" err="1">
                <a:solidFill>
                  <a:srgbClr val="FF0000"/>
                </a:solidFill>
              </a:rPr>
              <a:t>Кожедуб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  <a:r>
              <a:rPr lang="uk-UA" sz="3600" b="1" dirty="0">
                <a:solidFill>
                  <a:srgbClr val="002060"/>
                </a:solidFill>
              </a:rPr>
              <a:t>став тричі Героєм Радянського Союзу.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7"/>
            <a:ext cx="3888432" cy="32114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24944"/>
            <a:ext cx="2741290" cy="3837806"/>
          </a:xfrm>
          <a:prstGeom prst="rect">
            <a:avLst/>
          </a:prstGeom>
        </p:spPr>
      </p:pic>
      <p:pic>
        <p:nvPicPr>
          <p:cNvPr id="5" name="mne-kazhetsya-poroyu--chto-soldaty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215082"/>
            <a:ext cx="37623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93" y="3960186"/>
            <a:ext cx="4992554" cy="28083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4824536" cy="3618402"/>
          </a:xfrm>
          <a:prstGeom prst="rect">
            <a:avLst/>
          </a:prstGeom>
        </p:spPr>
      </p:pic>
      <p:pic>
        <p:nvPicPr>
          <p:cNvPr id="4" name="mne-kazhetsya-poroyu--chto-soldaty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357290" y="5786454"/>
            <a:ext cx="447676" cy="4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шаблон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шаблон-2</Template>
  <TotalTime>1671</TotalTime>
  <Words>147</Words>
  <Application>Microsoft Office PowerPoint</Application>
  <PresentationFormat>Экран (4:3)</PresentationFormat>
  <Paragraphs>31</Paragraphs>
  <Slides>14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шаблон-2</vt:lpstr>
      <vt:lpstr>28 жовтня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28 жовтня</vt:lpstr>
    </vt:vector>
  </TitlesOfParts>
  <Company>EKO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жовтня</dc:title>
  <dc:creator>User</dc:creator>
  <cp:lastModifiedBy>Юлия Алешкина</cp:lastModifiedBy>
  <cp:revision>20</cp:revision>
  <dcterms:created xsi:type="dcterms:W3CDTF">2016-10-24T12:29:06Z</dcterms:created>
  <dcterms:modified xsi:type="dcterms:W3CDTF">2022-10-27T20:19:50Z</dcterms:modified>
</cp:coreProperties>
</file>