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4E"/>
    <a:srgbClr val="2B10F0"/>
    <a:srgbClr val="CCFF33"/>
    <a:srgbClr val="CFFF47"/>
    <a:srgbClr val="9C4CC8"/>
    <a:srgbClr val="CCFF66"/>
    <a:srgbClr val="FFCC00"/>
    <a:srgbClr val="C44A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A79B2D-F678-42C3-AC8C-40F1D00AB566}" type="datetimeFigureOut">
              <a:rPr lang="uk-UA"/>
              <a:pPr>
                <a:defRPr/>
              </a:pPr>
              <a:t>13.11.2014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57BBFB-924E-4F97-BDD9-C29C914591A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1DB4-4050-4259-A30A-98D068AB976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DE26-1E5B-4082-A6FD-A105F4BA0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C8211-9E37-4D6D-A8D5-F70A3BBA6C6C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F48B-B33B-4171-8718-E52AB3E7A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7182D-FD7A-4240-9527-F1DB77A8FC21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71E83-6555-473D-92A8-5764DFDC0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B50C-62B5-47E7-BE1D-3DB4416D3D9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C007-CD96-4D18-9803-F57DD8BDE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539B4-BF0D-4349-B9DC-B3700C7C8352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72C3-0B2F-4893-9A1D-A84EB7F09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E7DE-4F52-4A5D-B3CE-F3ACDD6F01A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72B0-058B-49C9-B58C-01838F36B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9745C-DB28-4A07-94EA-E5F6733A28A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9D802-410D-42C2-BFDC-BC07F2E7E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956F8-8361-4618-82F6-15E0FE2F4690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AC773-9DFC-4D54-9676-5496A13F9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8FC7-61CB-4FE9-8839-AB6D28EBDAA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B386-E402-49BE-AD22-51C0BA3D4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2E0C-0183-4ABB-8E05-6E39D0361389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0DC1E-0936-4690-B5DA-066E1AE2E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01939-E174-4427-9FCD-EF858D70F63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A2F-EC58-4A58-8444-9D1D7E27D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8C2DE-1E4F-406B-A25F-30E3839033C4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9860-F50B-48E6-AB84-E935A737F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925195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285860"/>
            <a:ext cx="4176464" cy="56171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FFF47"/>
                </a:solidFill>
              </a:rPr>
              <a:t>КИЇВСЬКИЙ - </a:t>
            </a:r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FFF47"/>
                </a:solidFill>
              </a:rPr>
              <a:t/>
            </a:r>
            <a:b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FFF47"/>
                </a:solidFill>
              </a:rPr>
            </a:br>
            <a:r>
              <a:rPr lang="uk-UA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FFF47"/>
                </a:solidFill>
              </a:rPr>
              <a:t> МАЄ</a:t>
            </a:r>
            <a:endParaRPr lang="uk-UA" sz="4000" dirty="0">
              <a:solidFill>
                <a:srgbClr val="CFFF47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-214338"/>
            <a:ext cx="8424936" cy="1440160"/>
          </a:xfrm>
          <a:prstGeom prst="rect">
            <a:avLst/>
          </a:prstGeom>
        </p:spPr>
        <p:txBody>
          <a:bodyPr anchor="ctr">
            <a:normAutofit fontScale="975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  <a:r>
              <a:rPr lang="uk-UA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астинг учасників районного конкурсу  </a:t>
            </a:r>
            <a:endParaRPr lang="uk-UA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14340" name="Группа 9"/>
          <p:cNvGrpSpPr>
            <a:grpSpLocks/>
          </p:cNvGrpSpPr>
          <p:nvPr/>
        </p:nvGrpSpPr>
        <p:grpSpPr bwMode="auto">
          <a:xfrm>
            <a:off x="2214563" y="2143125"/>
            <a:ext cx="5045075" cy="1119188"/>
            <a:chOff x="2624275" y="3501008"/>
            <a:chExt cx="4456277" cy="11186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624275" y="3508988"/>
              <a:ext cx="864096" cy="1107996"/>
            </a:xfrm>
            <a:prstGeom prst="rect">
              <a:avLst/>
            </a:prstGeom>
            <a:noFill/>
            <a:scene3d>
              <a:camera prst="orthographicFront"/>
              <a:lightRig rig="brightRoom" dir="t"/>
            </a:scene3d>
            <a:sp3d extrusionH="76200">
              <a:extrusionClr>
                <a:srgbClr val="92D050"/>
              </a:extrusionClr>
            </a:sp3d>
          </p:spPr>
          <p:txBody>
            <a:bodyPr>
              <a:spAutoFit/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rgbClr val="92D05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т</a:t>
              </a:r>
              <a:endParaRPr lang="ru-RU" sz="6600" b="1" cap="all" dirty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16016" y="3511664"/>
              <a:ext cx="864096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А</a:t>
              </a:r>
              <a:endParaRPr lang="ru-RU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031940" y="3511664"/>
              <a:ext cx="864096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Л</a:t>
              </a:r>
              <a:endParaRPr lang="ru-RU" sz="6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436096" y="3501256"/>
              <a:ext cx="864096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rgbClr val="FFC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Н</a:t>
              </a:r>
              <a:endParaRPr lang="ru-RU" sz="6600" b="1" cap="all" dirty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216456" y="3501008"/>
              <a:ext cx="864096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rgbClr val="9C4CC8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т</a:t>
              </a:r>
              <a:endParaRPr lang="ru-RU" sz="6600" b="1" cap="all" dirty="0">
                <a:ln/>
                <a:solidFill>
                  <a:srgbClr val="9C4CC8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275856" y="3511664"/>
              <a:ext cx="864096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cap="all" dirty="0">
                  <a:ln/>
                  <a:solidFill>
                    <a:srgbClr val="C44AB5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Arial Black" panose="020B0A04020102020204" pitchFamily="34" charset="0"/>
                </a:rPr>
                <a:t>А</a:t>
              </a:r>
              <a:endParaRPr lang="ru-RU" sz="6600" b="1" cap="all" dirty="0">
                <a:ln/>
                <a:solidFill>
                  <a:srgbClr val="C44AB5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214414" y="3214686"/>
            <a:ext cx="6912767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 w="11430"/>
                <a:solidFill>
                  <a:srgbClr val="CFFF4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СТАРТУЄ  ЩОРІЧНИЙ  РАЙОННИЙ  ТВОРЧИЙ КОНКУРС!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 </a:t>
            </a:r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 грудня 2014 року розпочинається кастинг конкурсу.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Ви маєте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можливість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проявити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свій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талант.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Якщо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ти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активний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енергійний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,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цілеспрямований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–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ми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чекаємо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саме</a:t>
            </a: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на тебе!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endParaRPr lang="ru-RU" sz="1400" i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Для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участі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в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конкурсі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необхідно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надати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заявку до  28 листопада 2014 року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до</a:t>
            </a:r>
            <a:r>
              <a:rPr lang="en-US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uk-UA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твого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загальноосвітнього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навчального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закладу 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чи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на </a:t>
            </a:r>
            <a:r>
              <a:rPr lang="ru-RU" sz="1400" b="1" dirty="0" err="1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електронну</a:t>
            </a:r>
            <a:r>
              <a:rPr lang="ru-RU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адресу:</a:t>
            </a:r>
            <a:r>
              <a:rPr lang="en-US" sz="1400" b="1" dirty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talant_kievskiy@ukr.net</a:t>
            </a:r>
            <a:endParaRPr lang="uk-UA" sz="14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ln w="11430"/>
                <a:solidFill>
                  <a:srgbClr val="00AC4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Зразок заявки розміщено  на сайті ЗНЗ</a:t>
            </a:r>
            <a:r>
              <a:rPr lang="uk-UA" sz="1400" b="1">
                <a:ln w="11430"/>
                <a:solidFill>
                  <a:srgbClr val="00AC4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, у </a:t>
            </a:r>
            <a:r>
              <a:rPr lang="uk-UA" sz="1400" b="1" dirty="0">
                <a:ln w="11430"/>
                <a:solidFill>
                  <a:srgbClr val="00AC4E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якому ти навчаєшся.</a:t>
            </a:r>
            <a:endParaRPr lang="uk-UA" sz="1400" b="1" dirty="0">
              <a:solidFill>
                <a:srgbClr val="00AC4E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200" b="1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Arial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МАЄ</dc:title>
  <dc:creator>Администратор МЦ</dc:creator>
  <cp:lastModifiedBy>Библиотека</cp:lastModifiedBy>
  <cp:revision>23</cp:revision>
  <dcterms:created xsi:type="dcterms:W3CDTF">2014-11-06T13:52:09Z</dcterms:created>
  <dcterms:modified xsi:type="dcterms:W3CDTF">2014-11-13T14:41:05Z</dcterms:modified>
</cp:coreProperties>
</file>