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74" r:id="rId8"/>
    <p:sldId id="275" r:id="rId9"/>
    <p:sldId id="276" r:id="rId10"/>
    <p:sldId id="277" r:id="rId11"/>
    <p:sldId id="278" r:id="rId12"/>
    <p:sldId id="279" r:id="rId13"/>
    <p:sldId id="280" r:id="rId14"/>
    <p:sldId id="273" r:id="rId1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5" d="100"/>
          <a:sy n="75" d="100"/>
        </p:scale>
        <p:origin x="-984" y="-7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FCD7432A-D475-4B50-8A5B-56083EE21EA8}" type="datetimeFigureOut">
              <a:rPr lang="ru-RU" smtClean="0"/>
              <a:pPr/>
              <a:t>29.01.2019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71A8582-F068-4405-9874-8A77AA52C2A4}" type="slidenum">
              <a:rPr lang="ru-RU" smtClean="0"/>
              <a:pPr/>
              <a:t>‹#›</a:t>
            </a:fld>
            <a:endParaRPr lang="ru-RU"/>
          </a:p>
        </p:txBody>
      </p:sp>
    </p:spTree>
    <p:extLst>
      <p:ext uri="{BB962C8B-B14F-4D97-AF65-F5344CB8AC3E}">
        <p14:creationId xmlns:p14="http://schemas.microsoft.com/office/powerpoint/2010/main" val="24523121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CD7432A-D475-4B50-8A5B-56083EE21EA8}" type="datetimeFigureOut">
              <a:rPr lang="ru-RU" smtClean="0"/>
              <a:pPr/>
              <a:t>29.01.2019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71A8582-F068-4405-9874-8A77AA52C2A4}" type="slidenum">
              <a:rPr lang="ru-RU" smtClean="0"/>
              <a:pPr/>
              <a:t>‹#›</a:t>
            </a:fld>
            <a:endParaRPr lang="ru-RU"/>
          </a:p>
        </p:txBody>
      </p:sp>
    </p:spTree>
    <p:extLst>
      <p:ext uri="{BB962C8B-B14F-4D97-AF65-F5344CB8AC3E}">
        <p14:creationId xmlns:p14="http://schemas.microsoft.com/office/powerpoint/2010/main" val="20035776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CD7432A-D475-4B50-8A5B-56083EE21EA8}" type="datetimeFigureOut">
              <a:rPr lang="ru-RU" smtClean="0"/>
              <a:pPr/>
              <a:t>29.01.2019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71A8582-F068-4405-9874-8A77AA52C2A4}" type="slidenum">
              <a:rPr lang="ru-RU" smtClean="0"/>
              <a:pPr/>
              <a:t>‹#›</a:t>
            </a:fld>
            <a:endParaRPr lang="ru-RU"/>
          </a:p>
        </p:txBody>
      </p:sp>
    </p:spTree>
    <p:extLst>
      <p:ext uri="{BB962C8B-B14F-4D97-AF65-F5344CB8AC3E}">
        <p14:creationId xmlns:p14="http://schemas.microsoft.com/office/powerpoint/2010/main" val="34152297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CD7432A-D475-4B50-8A5B-56083EE21EA8}" type="datetimeFigureOut">
              <a:rPr lang="ru-RU" smtClean="0"/>
              <a:pPr/>
              <a:t>29.01.2019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71A8582-F068-4405-9874-8A77AA52C2A4}" type="slidenum">
              <a:rPr lang="ru-RU" smtClean="0"/>
              <a:pPr/>
              <a:t>‹#›</a:t>
            </a:fld>
            <a:endParaRPr lang="ru-RU"/>
          </a:p>
        </p:txBody>
      </p:sp>
    </p:spTree>
    <p:extLst>
      <p:ext uri="{BB962C8B-B14F-4D97-AF65-F5344CB8AC3E}">
        <p14:creationId xmlns:p14="http://schemas.microsoft.com/office/powerpoint/2010/main" val="34622134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FCD7432A-D475-4B50-8A5B-56083EE21EA8}" type="datetimeFigureOut">
              <a:rPr lang="ru-RU" smtClean="0"/>
              <a:pPr/>
              <a:t>29.01.2019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71A8582-F068-4405-9874-8A77AA52C2A4}" type="slidenum">
              <a:rPr lang="ru-RU" smtClean="0"/>
              <a:pPr/>
              <a:t>‹#›</a:t>
            </a:fld>
            <a:endParaRPr lang="ru-RU"/>
          </a:p>
        </p:txBody>
      </p:sp>
    </p:spTree>
    <p:extLst>
      <p:ext uri="{BB962C8B-B14F-4D97-AF65-F5344CB8AC3E}">
        <p14:creationId xmlns:p14="http://schemas.microsoft.com/office/powerpoint/2010/main" val="28422882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FCD7432A-D475-4B50-8A5B-56083EE21EA8}" type="datetimeFigureOut">
              <a:rPr lang="ru-RU" smtClean="0"/>
              <a:pPr/>
              <a:t>29.01.2019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71A8582-F068-4405-9874-8A77AA52C2A4}" type="slidenum">
              <a:rPr lang="ru-RU" smtClean="0"/>
              <a:pPr/>
              <a:t>‹#›</a:t>
            </a:fld>
            <a:endParaRPr lang="ru-RU"/>
          </a:p>
        </p:txBody>
      </p:sp>
    </p:spTree>
    <p:extLst>
      <p:ext uri="{BB962C8B-B14F-4D97-AF65-F5344CB8AC3E}">
        <p14:creationId xmlns:p14="http://schemas.microsoft.com/office/powerpoint/2010/main" val="14981822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FCD7432A-D475-4B50-8A5B-56083EE21EA8}" type="datetimeFigureOut">
              <a:rPr lang="ru-RU" smtClean="0"/>
              <a:pPr/>
              <a:t>29.01.2019</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071A8582-F068-4405-9874-8A77AA52C2A4}" type="slidenum">
              <a:rPr lang="ru-RU" smtClean="0"/>
              <a:pPr/>
              <a:t>‹#›</a:t>
            </a:fld>
            <a:endParaRPr lang="ru-RU"/>
          </a:p>
        </p:txBody>
      </p:sp>
    </p:spTree>
    <p:extLst>
      <p:ext uri="{BB962C8B-B14F-4D97-AF65-F5344CB8AC3E}">
        <p14:creationId xmlns:p14="http://schemas.microsoft.com/office/powerpoint/2010/main" val="13886854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FCD7432A-D475-4B50-8A5B-56083EE21EA8}" type="datetimeFigureOut">
              <a:rPr lang="ru-RU" smtClean="0"/>
              <a:pPr/>
              <a:t>29.01.2019</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071A8582-F068-4405-9874-8A77AA52C2A4}" type="slidenum">
              <a:rPr lang="ru-RU" smtClean="0"/>
              <a:pPr/>
              <a:t>‹#›</a:t>
            </a:fld>
            <a:endParaRPr lang="ru-RU"/>
          </a:p>
        </p:txBody>
      </p:sp>
    </p:spTree>
    <p:extLst>
      <p:ext uri="{BB962C8B-B14F-4D97-AF65-F5344CB8AC3E}">
        <p14:creationId xmlns:p14="http://schemas.microsoft.com/office/powerpoint/2010/main" val="30729297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FCD7432A-D475-4B50-8A5B-56083EE21EA8}" type="datetimeFigureOut">
              <a:rPr lang="ru-RU" smtClean="0"/>
              <a:pPr/>
              <a:t>29.01.2019</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071A8582-F068-4405-9874-8A77AA52C2A4}" type="slidenum">
              <a:rPr lang="ru-RU" smtClean="0"/>
              <a:pPr/>
              <a:t>‹#›</a:t>
            </a:fld>
            <a:endParaRPr lang="ru-RU"/>
          </a:p>
        </p:txBody>
      </p:sp>
    </p:spTree>
    <p:extLst>
      <p:ext uri="{BB962C8B-B14F-4D97-AF65-F5344CB8AC3E}">
        <p14:creationId xmlns:p14="http://schemas.microsoft.com/office/powerpoint/2010/main" val="15148662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FCD7432A-D475-4B50-8A5B-56083EE21EA8}" type="datetimeFigureOut">
              <a:rPr lang="ru-RU" smtClean="0"/>
              <a:pPr/>
              <a:t>29.01.2019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71A8582-F068-4405-9874-8A77AA52C2A4}" type="slidenum">
              <a:rPr lang="ru-RU" smtClean="0"/>
              <a:pPr/>
              <a:t>‹#›</a:t>
            </a:fld>
            <a:endParaRPr lang="ru-RU"/>
          </a:p>
        </p:txBody>
      </p:sp>
    </p:spTree>
    <p:extLst>
      <p:ext uri="{BB962C8B-B14F-4D97-AF65-F5344CB8AC3E}">
        <p14:creationId xmlns:p14="http://schemas.microsoft.com/office/powerpoint/2010/main" val="3965700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FCD7432A-D475-4B50-8A5B-56083EE21EA8}" type="datetimeFigureOut">
              <a:rPr lang="ru-RU" smtClean="0"/>
              <a:pPr/>
              <a:t>29.01.2019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71A8582-F068-4405-9874-8A77AA52C2A4}" type="slidenum">
              <a:rPr lang="ru-RU" smtClean="0"/>
              <a:pPr/>
              <a:t>‹#›</a:t>
            </a:fld>
            <a:endParaRPr lang="ru-RU"/>
          </a:p>
        </p:txBody>
      </p:sp>
    </p:spTree>
    <p:extLst>
      <p:ext uri="{BB962C8B-B14F-4D97-AF65-F5344CB8AC3E}">
        <p14:creationId xmlns:p14="http://schemas.microsoft.com/office/powerpoint/2010/main" val="15904734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D7432A-D475-4B50-8A5B-56083EE21EA8}" type="datetimeFigureOut">
              <a:rPr lang="ru-RU" smtClean="0"/>
              <a:pPr/>
              <a:t>29.01.2019</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1A8582-F068-4405-9874-8A77AA52C2A4}" type="slidenum">
              <a:rPr lang="ru-RU" smtClean="0"/>
              <a:pPr/>
              <a:t>‹#›</a:t>
            </a:fld>
            <a:endParaRPr lang="ru-RU"/>
          </a:p>
        </p:txBody>
      </p:sp>
    </p:spTree>
    <p:extLst>
      <p:ext uri="{BB962C8B-B14F-4D97-AF65-F5344CB8AC3E}">
        <p14:creationId xmlns:p14="http://schemas.microsoft.com/office/powerpoint/2010/main" val="32687444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034988" y="1375250"/>
            <a:ext cx="6641976" cy="1569660"/>
          </a:xfrm>
          <a:prstGeom prst="rect">
            <a:avLst/>
          </a:prstGeom>
        </p:spPr>
        <p:txBody>
          <a:bodyPr wrap="square">
            <a:spAutoFit/>
          </a:bodyPr>
          <a:lstStyle/>
          <a:p>
            <a:pPr algn="ctr"/>
            <a:r>
              <a:rPr lang="uk-UA" sz="4800" b="1" dirty="0">
                <a:latin typeface="Times New Roman" pitchFamily="18" charset="0"/>
                <a:cs typeface="Times New Roman" pitchFamily="18" charset="0"/>
              </a:rPr>
              <a:t>Проект</a:t>
            </a:r>
            <a:endParaRPr lang="ru-RU" sz="4800" dirty="0">
              <a:latin typeface="Times New Roman" pitchFamily="18" charset="0"/>
              <a:cs typeface="Times New Roman" pitchFamily="18" charset="0"/>
            </a:endParaRPr>
          </a:p>
          <a:p>
            <a:pPr algn="ctr"/>
            <a:r>
              <a:rPr lang="uk-UA" sz="4800" b="1" dirty="0" smtClean="0">
                <a:latin typeface="Times New Roman" pitchFamily="18" charset="0"/>
                <a:cs typeface="Times New Roman" pitchFamily="18" charset="0"/>
              </a:rPr>
              <a:t>«Моє місто»</a:t>
            </a:r>
            <a:endParaRPr lang="ru-RU" sz="4800" dirty="0">
              <a:latin typeface="Times New Roman" pitchFamily="18" charset="0"/>
              <a:cs typeface="Times New Roman" pitchFamily="18" charset="0"/>
            </a:endParaRPr>
          </a:p>
        </p:txBody>
      </p:sp>
      <p:sp>
        <p:nvSpPr>
          <p:cNvPr id="5" name="Прямоугольник 4"/>
          <p:cNvSpPr/>
          <p:nvPr/>
        </p:nvSpPr>
        <p:spPr>
          <a:xfrm>
            <a:off x="4357686" y="3857628"/>
            <a:ext cx="4572000" cy="2308324"/>
          </a:xfrm>
          <a:prstGeom prst="rect">
            <a:avLst/>
          </a:prstGeom>
        </p:spPr>
        <p:txBody>
          <a:bodyPr>
            <a:spAutoFit/>
          </a:bodyPr>
          <a:lstStyle/>
          <a:p>
            <a:pPr lvl="0" fontAlgn="base">
              <a:spcBef>
                <a:spcPct val="0"/>
              </a:spcBef>
              <a:spcAft>
                <a:spcPct val="0"/>
              </a:spcAft>
            </a:pPr>
            <a:r>
              <a:rPr lang="uk-UA" b="1" dirty="0">
                <a:latin typeface="Times New Roman" pitchFamily="18" charset="0"/>
                <a:ea typeface="Times New Roman" pitchFamily="18" charset="0"/>
                <a:cs typeface="Times New Roman" pitchFamily="18" charset="0"/>
              </a:rPr>
              <a:t>Роботу виконали:</a:t>
            </a:r>
            <a:r>
              <a:rPr lang="uk-UA" dirty="0">
                <a:latin typeface="Times New Roman" pitchFamily="18" charset="0"/>
                <a:ea typeface="Times New Roman" pitchFamily="18" charset="0"/>
                <a:cs typeface="Times New Roman" pitchFamily="18" charset="0"/>
              </a:rPr>
              <a:t> </a:t>
            </a:r>
            <a:endParaRPr lang="ru-RU" sz="1050" dirty="0">
              <a:latin typeface="Times New Roman" pitchFamily="18" charset="0"/>
              <a:cs typeface="Times New Roman" pitchFamily="18" charset="0"/>
            </a:endParaRPr>
          </a:p>
          <a:p>
            <a:r>
              <a:rPr lang="uk-UA" dirty="0">
                <a:latin typeface="Times New Roman" panose="02020603050405020304" pitchFamily="18" charset="0"/>
                <a:cs typeface="Times New Roman" panose="02020603050405020304" pitchFamily="18" charset="0"/>
              </a:rPr>
              <a:t>Анциферова Ірина, Кулакова Ганна, </a:t>
            </a:r>
            <a:r>
              <a:rPr lang="uk-UA" dirty="0" err="1">
                <a:latin typeface="Times New Roman" panose="02020603050405020304" pitchFamily="18" charset="0"/>
                <a:cs typeface="Times New Roman" panose="02020603050405020304" pitchFamily="18" charset="0"/>
              </a:rPr>
              <a:t>Чуркіна</a:t>
            </a:r>
            <a:r>
              <a:rPr lang="uk-UA" dirty="0">
                <a:latin typeface="Times New Roman" panose="02020603050405020304" pitchFamily="18" charset="0"/>
                <a:cs typeface="Times New Roman" panose="02020603050405020304" pitchFamily="18" charset="0"/>
              </a:rPr>
              <a:t> Дар’я, учениці 7–А класу </a:t>
            </a:r>
            <a:endParaRPr lang="ru-RU" dirty="0">
              <a:latin typeface="Times New Roman" panose="02020603050405020304" pitchFamily="18" charset="0"/>
              <a:cs typeface="Times New Roman" panose="02020603050405020304" pitchFamily="18" charset="0"/>
            </a:endParaRPr>
          </a:p>
          <a:p>
            <a:pPr lvl="0" eaLnBrk="0" fontAlgn="base" hangingPunct="0">
              <a:spcBef>
                <a:spcPct val="0"/>
              </a:spcBef>
              <a:spcAft>
                <a:spcPct val="0"/>
              </a:spcAft>
            </a:pPr>
            <a:r>
              <a:rPr lang="uk-UA" dirty="0" smtClean="0">
                <a:latin typeface="Times New Roman" pitchFamily="18" charset="0"/>
                <a:ea typeface="Times New Roman" pitchFamily="18" charset="0"/>
                <a:cs typeface="Times New Roman" pitchFamily="18" charset="0"/>
              </a:rPr>
              <a:t>Харківської </a:t>
            </a:r>
            <a:r>
              <a:rPr lang="uk-UA" dirty="0">
                <a:latin typeface="Times New Roman" pitchFamily="18" charset="0"/>
                <a:ea typeface="Times New Roman" pitchFamily="18" charset="0"/>
                <a:cs typeface="Times New Roman" pitchFamily="18" charset="0"/>
              </a:rPr>
              <a:t>загальноосвітньої </a:t>
            </a:r>
            <a:endParaRPr lang="ru-RU" sz="1050" dirty="0">
              <a:latin typeface="Times New Roman" pitchFamily="18" charset="0"/>
              <a:cs typeface="Times New Roman" pitchFamily="18" charset="0"/>
            </a:endParaRPr>
          </a:p>
          <a:p>
            <a:pPr lvl="0" eaLnBrk="0" fontAlgn="base" hangingPunct="0">
              <a:spcBef>
                <a:spcPct val="0"/>
              </a:spcBef>
              <a:spcAft>
                <a:spcPct val="0"/>
              </a:spcAft>
            </a:pPr>
            <a:r>
              <a:rPr lang="uk-UA" dirty="0">
                <a:latin typeface="Times New Roman" pitchFamily="18" charset="0"/>
                <a:ea typeface="Times New Roman" pitchFamily="18" charset="0"/>
                <a:cs typeface="Times New Roman" pitchFamily="18" charset="0"/>
              </a:rPr>
              <a:t>школи І-ІІІ ступенів №158</a:t>
            </a:r>
            <a:endParaRPr lang="ru-RU" sz="1050" dirty="0">
              <a:latin typeface="Times New Roman" pitchFamily="18" charset="0"/>
              <a:cs typeface="Times New Roman" pitchFamily="18" charset="0"/>
            </a:endParaRPr>
          </a:p>
          <a:p>
            <a:pPr lvl="0" eaLnBrk="0" fontAlgn="base" hangingPunct="0">
              <a:spcBef>
                <a:spcPct val="0"/>
              </a:spcBef>
              <a:spcAft>
                <a:spcPct val="0"/>
              </a:spcAft>
            </a:pPr>
            <a:r>
              <a:rPr lang="uk-UA" b="1" dirty="0">
                <a:latin typeface="Times New Roman" pitchFamily="18" charset="0"/>
                <a:ea typeface="Times New Roman" pitchFamily="18" charset="0"/>
                <a:cs typeface="Times New Roman" pitchFamily="18" charset="0"/>
              </a:rPr>
              <a:t>Керівники:</a:t>
            </a:r>
            <a:endParaRPr lang="ru-RU" sz="1050" dirty="0">
              <a:latin typeface="Times New Roman" pitchFamily="18" charset="0"/>
              <a:cs typeface="Times New Roman" pitchFamily="18" charset="0"/>
            </a:endParaRPr>
          </a:p>
          <a:p>
            <a:pPr lvl="0" eaLnBrk="0" fontAlgn="base" hangingPunct="0">
              <a:spcBef>
                <a:spcPct val="0"/>
              </a:spcBef>
              <a:spcAft>
                <a:spcPct val="0"/>
              </a:spcAft>
            </a:pPr>
            <a:r>
              <a:rPr lang="uk-UA" dirty="0" err="1" smtClean="0">
                <a:latin typeface="Times New Roman" pitchFamily="18" charset="0"/>
                <a:ea typeface="Times New Roman" pitchFamily="18" charset="0"/>
                <a:cs typeface="Times New Roman" pitchFamily="18" charset="0"/>
              </a:rPr>
              <a:t>Ротенберг</a:t>
            </a:r>
            <a:r>
              <a:rPr lang="uk-UA" dirty="0" smtClean="0">
                <a:latin typeface="Times New Roman" pitchFamily="18" charset="0"/>
                <a:ea typeface="Times New Roman" pitchFamily="18" charset="0"/>
                <a:cs typeface="Times New Roman" pitchFamily="18" charset="0"/>
              </a:rPr>
              <a:t> О.В., класний керівник, вчитель української мови та літератури. </a:t>
            </a:r>
            <a:endParaRPr lang="ru-RU" sz="2400" dirty="0">
              <a:latin typeface="Times New Roman" pitchFamily="18" charset="0"/>
              <a:cs typeface="Times New Roman" pitchFamily="18" charset="0"/>
            </a:endParaRPr>
          </a:p>
        </p:txBody>
      </p:sp>
      <p:pic>
        <p:nvPicPr>
          <p:cNvPr id="7" name="Рисунок 6" descr="Картинки по запросу харків мурали"/>
          <p:cNvPicPr/>
          <p:nvPr/>
        </p:nvPicPr>
        <p:blipFill>
          <a:blip r:embed="rId2"/>
          <a:srcRect/>
          <a:stretch>
            <a:fillRect/>
          </a:stretch>
        </p:blipFill>
        <p:spPr bwMode="auto">
          <a:xfrm>
            <a:off x="1214414" y="3286124"/>
            <a:ext cx="2857520" cy="3071834"/>
          </a:xfrm>
          <a:prstGeom prst="rect">
            <a:avLst/>
          </a:prstGeom>
          <a:noFill/>
          <a:ln w="9525">
            <a:noFill/>
            <a:miter lim="800000"/>
            <a:headEnd/>
            <a:tailEnd/>
          </a:ln>
        </p:spPr>
      </p:pic>
      <p:sp>
        <p:nvSpPr>
          <p:cNvPr id="2" name="Прямоугольник 1"/>
          <p:cNvSpPr/>
          <p:nvPr/>
        </p:nvSpPr>
        <p:spPr>
          <a:xfrm>
            <a:off x="251520" y="82588"/>
            <a:ext cx="8678166" cy="1200329"/>
          </a:xfrm>
          <a:prstGeom prst="rect">
            <a:avLst/>
          </a:prstGeom>
        </p:spPr>
        <p:txBody>
          <a:bodyPr wrap="square">
            <a:spAutoFit/>
          </a:bodyPr>
          <a:lstStyle/>
          <a:p>
            <a:pPr algn="ctr"/>
            <a:r>
              <a:rPr lang="uk-UA" dirty="0">
                <a:latin typeface="Times New Roman" panose="02020603050405020304" pitchFamily="18" charset="0"/>
                <a:cs typeface="Times New Roman" panose="02020603050405020304" pitchFamily="18" charset="0"/>
              </a:rPr>
              <a:t>Комунальний заклад «Харківська загальноосвітня школа І-ІІІ ступенів №158 </a:t>
            </a:r>
            <a:endParaRPr lang="ru-RU" dirty="0">
              <a:latin typeface="Times New Roman" panose="02020603050405020304" pitchFamily="18" charset="0"/>
              <a:cs typeface="Times New Roman" panose="02020603050405020304" pitchFamily="18" charset="0"/>
            </a:endParaRPr>
          </a:p>
          <a:p>
            <a:pPr algn="ctr"/>
            <a:r>
              <a:rPr lang="uk-UA" dirty="0">
                <a:latin typeface="Times New Roman" panose="02020603050405020304" pitchFamily="18" charset="0"/>
                <a:cs typeface="Times New Roman" panose="02020603050405020304" pitchFamily="18" charset="0"/>
              </a:rPr>
              <a:t>Харківської міської ради Харківської області</a:t>
            </a:r>
            <a:r>
              <a:rPr lang="uk-UA" dirty="0" smtClean="0">
                <a:latin typeface="Times New Roman" panose="02020603050405020304" pitchFamily="18" charset="0"/>
                <a:cs typeface="Times New Roman" panose="02020603050405020304" pitchFamily="18" charset="0"/>
              </a:rPr>
              <a:t>»</a:t>
            </a:r>
            <a:r>
              <a:rPr lang="uk-UA" dirty="0">
                <a:latin typeface="Times New Roman" panose="02020603050405020304" pitchFamily="18" charset="0"/>
                <a:cs typeface="Times New Roman" panose="02020603050405020304" pitchFamily="18" charset="0"/>
              </a:rPr>
              <a:t> </a:t>
            </a:r>
            <a:endParaRPr lang="ru-RU" dirty="0">
              <a:latin typeface="Times New Roman" panose="02020603050405020304" pitchFamily="18" charset="0"/>
              <a:cs typeface="Times New Roman" panose="02020603050405020304" pitchFamily="18" charset="0"/>
            </a:endParaRPr>
          </a:p>
          <a:p>
            <a:pPr algn="ctr"/>
            <a:endParaRPr lang="ru-RU" dirty="0">
              <a:latin typeface="Times New Roman" panose="02020603050405020304" pitchFamily="18" charset="0"/>
              <a:cs typeface="Times New Roman" panose="02020603050405020304" pitchFamily="18" charset="0"/>
            </a:endParaRPr>
          </a:p>
          <a:p>
            <a:pPr algn="ctr"/>
            <a:endParaRPr lang="uk-UA" b="1"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501090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МИША\Desktop\инстоляции\20180321_13544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67744" y="1941252"/>
            <a:ext cx="4027984" cy="302098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 name="Рисунок 5" descr="C:\Users\МИША\Desktop\инстоляции\20180321_135359.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7818" y="3913522"/>
            <a:ext cx="2695575" cy="2219325"/>
          </a:xfrm>
          <a:prstGeom prst="rect">
            <a:avLst/>
          </a:prstGeom>
          <a:ln>
            <a:noFill/>
          </a:ln>
          <a:effectLst>
            <a:softEdge rad="112500"/>
          </a:effectLst>
        </p:spPr>
      </p:pic>
      <p:pic>
        <p:nvPicPr>
          <p:cNvPr id="7" name="Рисунок 6" descr="C:\Users\МИША\Desktop\инстоляции\20180321_135336.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43580" y="692696"/>
            <a:ext cx="2730500" cy="2219325"/>
          </a:xfrm>
          <a:prstGeom prst="rect">
            <a:avLst/>
          </a:prstGeom>
          <a:ln>
            <a:noFill/>
          </a:ln>
          <a:effectLst>
            <a:softEdge rad="112500"/>
          </a:effectLst>
        </p:spPr>
      </p:pic>
      <p:pic>
        <p:nvPicPr>
          <p:cNvPr id="4" name="Рисунок 3" descr="C:\Users\МИША\Desktop\инстоляции\20180321_135257.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3528" y="692696"/>
            <a:ext cx="2729865" cy="2219325"/>
          </a:xfrm>
          <a:prstGeom prst="rect">
            <a:avLst/>
          </a:prstGeom>
          <a:ln>
            <a:noFill/>
          </a:ln>
          <a:effectLst>
            <a:softEdge rad="112500"/>
          </a:effectLst>
        </p:spPr>
      </p:pic>
      <p:pic>
        <p:nvPicPr>
          <p:cNvPr id="5" name="Рисунок 4" descr="C:\Users\МИША\Desktop\инстоляции\20180321_135028.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06765" y="3913522"/>
            <a:ext cx="2692400" cy="2262870"/>
          </a:xfrm>
          <a:prstGeom prst="rect">
            <a:avLst/>
          </a:prstGeom>
          <a:ln>
            <a:noFill/>
          </a:ln>
          <a:effectLst>
            <a:softEdge rad="112500"/>
          </a:effectLst>
        </p:spPr>
      </p:pic>
      <p:sp>
        <p:nvSpPr>
          <p:cNvPr id="8" name="TextBox 7"/>
          <p:cNvSpPr txBox="1"/>
          <p:nvPr/>
        </p:nvSpPr>
        <p:spPr>
          <a:xfrm>
            <a:off x="3347864" y="5229200"/>
            <a:ext cx="1944216" cy="646331"/>
          </a:xfrm>
          <a:prstGeom prst="rect">
            <a:avLst/>
          </a:prstGeom>
          <a:noFill/>
        </p:spPr>
        <p:txBody>
          <a:bodyPr wrap="square" rtlCol="0">
            <a:spAutoFit/>
          </a:bodyPr>
          <a:lstStyle/>
          <a:p>
            <a:pPr algn="ctr"/>
            <a:r>
              <a:rPr lang="uk-UA" dirty="0">
                <a:latin typeface="Times New Roman" pitchFamily="18" charset="0"/>
                <a:cs typeface="Times New Roman" pitchFamily="18" charset="0"/>
              </a:rPr>
              <a:t>Інсталяції в парку ім</a:t>
            </a:r>
            <a:r>
              <a:rPr lang="uk-UA" dirty="0" smtClean="0">
                <a:latin typeface="Times New Roman" pitchFamily="18" charset="0"/>
                <a:cs typeface="Times New Roman" pitchFamily="18" charset="0"/>
              </a:rPr>
              <a:t>. Горького</a:t>
            </a:r>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val="3523872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circle(in)">
                                      <p:cBhvr>
                                        <p:cTn id="7" dur="2000"/>
                                        <p:tgtEl>
                                          <p:spTgt spid="3074"/>
                                        </p:tgtEl>
                                      </p:cBhvr>
                                    </p:animEffect>
                                  </p:childTnLst>
                                </p:cTn>
                              </p:par>
                              <p:par>
                                <p:cTn id="8" presetID="2" presetClass="entr" presetSubtype="4"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additive="base">
                                        <p:cTn id="10" dur="500" fill="hold"/>
                                        <p:tgtEl>
                                          <p:spTgt spid="8"/>
                                        </p:tgtEl>
                                        <p:attrNameLst>
                                          <p:attrName>ppt_x</p:attrName>
                                        </p:attrNameLst>
                                      </p:cBhvr>
                                      <p:tavLst>
                                        <p:tav tm="0">
                                          <p:val>
                                            <p:strVal val="#ppt_x"/>
                                          </p:val>
                                        </p:tav>
                                        <p:tav tm="100000">
                                          <p:val>
                                            <p:strVal val="#ppt_x"/>
                                          </p:val>
                                        </p:tav>
                                      </p:tavLst>
                                    </p:anim>
                                    <p:anim calcmode="lin" valueType="num">
                                      <p:cBhvr additive="base">
                                        <p:cTn id="11" dur="500" fill="hold"/>
                                        <p:tgtEl>
                                          <p:spTgt spid="8"/>
                                        </p:tgtEl>
                                        <p:attrNameLst>
                                          <p:attrName>ppt_y</p:attrName>
                                        </p:attrNameLst>
                                      </p:cBhvr>
                                      <p:tavLst>
                                        <p:tav tm="0">
                                          <p:val>
                                            <p:strVal val="1+#ppt_h/2"/>
                                          </p:val>
                                        </p:tav>
                                        <p:tav tm="100000">
                                          <p:val>
                                            <p:strVal val="#ppt_y"/>
                                          </p:val>
                                        </p:tav>
                                      </p:tavLst>
                                    </p:anim>
                                  </p:childTnLst>
                                </p:cTn>
                              </p:par>
                            </p:childTnLst>
                          </p:cTn>
                        </p:par>
                        <p:par>
                          <p:cTn id="12" fill="hold">
                            <p:stCondLst>
                              <p:cond delay="2000"/>
                            </p:stCondLst>
                            <p:childTnLst>
                              <p:par>
                                <p:cTn id="13" presetID="6" presetClass="entr" presetSubtype="16"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circle(in)">
                                      <p:cBhvr>
                                        <p:cTn id="15" dur="2000"/>
                                        <p:tgtEl>
                                          <p:spTgt spid="4"/>
                                        </p:tgtEl>
                                      </p:cBhvr>
                                    </p:animEffect>
                                  </p:childTnLst>
                                </p:cTn>
                              </p:par>
                            </p:childTnLst>
                          </p:cTn>
                        </p:par>
                        <p:par>
                          <p:cTn id="16" fill="hold">
                            <p:stCondLst>
                              <p:cond delay="4000"/>
                            </p:stCondLst>
                            <p:childTnLst>
                              <p:par>
                                <p:cTn id="17" presetID="6" presetClass="entr" presetSubtype="16"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circle(in)">
                                      <p:cBhvr>
                                        <p:cTn id="19" dur="2000"/>
                                        <p:tgtEl>
                                          <p:spTgt spid="5"/>
                                        </p:tgtEl>
                                      </p:cBhvr>
                                    </p:animEffect>
                                  </p:childTnLst>
                                </p:cTn>
                              </p:par>
                            </p:childTnLst>
                          </p:cTn>
                        </p:par>
                        <p:par>
                          <p:cTn id="20" fill="hold">
                            <p:stCondLst>
                              <p:cond delay="6000"/>
                            </p:stCondLst>
                            <p:childTnLst>
                              <p:par>
                                <p:cTn id="21" presetID="6" presetClass="entr" presetSubtype="16"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circle(in)">
                                      <p:cBhvr>
                                        <p:cTn id="23" dur="2000"/>
                                        <p:tgtEl>
                                          <p:spTgt spid="7"/>
                                        </p:tgtEl>
                                      </p:cBhvr>
                                    </p:animEffect>
                                  </p:childTnLst>
                                </p:cTn>
                              </p:par>
                            </p:childTnLst>
                          </p:cTn>
                        </p:par>
                        <p:par>
                          <p:cTn id="24" fill="hold">
                            <p:stCondLst>
                              <p:cond delay="8000"/>
                            </p:stCondLst>
                            <p:childTnLst>
                              <p:par>
                                <p:cTn id="25" presetID="6" presetClass="entr" presetSubtype="16" fill="hold"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circle(in)">
                                      <p:cBhvr>
                                        <p:cTn id="2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C:\Users\МИША\Desktop\инстоляции\20180321_104748.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31640" y="566440"/>
            <a:ext cx="6468765" cy="5112568"/>
          </a:xfrm>
          <a:prstGeom prst="rect">
            <a:avLst/>
          </a:prstGeom>
          <a:ln>
            <a:noFill/>
          </a:ln>
          <a:effectLst>
            <a:softEdge rad="112500"/>
          </a:effectLst>
        </p:spPr>
      </p:pic>
      <p:sp>
        <p:nvSpPr>
          <p:cNvPr id="5" name="Прямоугольник 4"/>
          <p:cNvSpPr/>
          <p:nvPr/>
        </p:nvSpPr>
        <p:spPr>
          <a:xfrm>
            <a:off x="2857488" y="6000768"/>
            <a:ext cx="3571555" cy="369332"/>
          </a:xfrm>
          <a:prstGeom prst="rect">
            <a:avLst/>
          </a:prstGeom>
        </p:spPr>
        <p:txBody>
          <a:bodyPr wrap="none">
            <a:spAutoFit/>
          </a:bodyPr>
          <a:lstStyle/>
          <a:p>
            <a:r>
              <a:rPr lang="uk-UA" dirty="0">
                <a:latin typeface="Times New Roman" pitchFamily="18" charset="0"/>
                <a:cs typeface="Times New Roman" pitchFamily="18" charset="0"/>
              </a:rPr>
              <a:t>Ліхтарі на вул. Академіка Павлова</a:t>
            </a:r>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val="2868194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additive="base">
                                        <p:cTn id="10" dur="500" fill="hold"/>
                                        <p:tgtEl>
                                          <p:spTgt spid="5"/>
                                        </p:tgtEl>
                                        <p:attrNameLst>
                                          <p:attrName>ppt_x</p:attrName>
                                        </p:attrNameLst>
                                      </p:cBhvr>
                                      <p:tavLst>
                                        <p:tav tm="0">
                                          <p:val>
                                            <p:strVal val="#ppt_x"/>
                                          </p:val>
                                        </p:tav>
                                        <p:tav tm="100000">
                                          <p:val>
                                            <p:strVal val="#ppt_x"/>
                                          </p:val>
                                        </p:tav>
                                      </p:tavLst>
                                    </p:anim>
                                    <p:anim calcmode="lin" valueType="num">
                                      <p:cBhvr additive="base">
                                        <p:cTn id="1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C:\Users\МИША\Desktop\инстоляции\20180321_104535.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584" y="908720"/>
            <a:ext cx="7632848" cy="4752528"/>
          </a:xfrm>
          <a:prstGeom prst="rect">
            <a:avLst/>
          </a:prstGeom>
          <a:ln>
            <a:noFill/>
          </a:ln>
          <a:effectLst>
            <a:softEdge rad="112500"/>
          </a:effectLst>
        </p:spPr>
      </p:pic>
      <p:sp>
        <p:nvSpPr>
          <p:cNvPr id="5" name="Прямоугольник 4"/>
          <p:cNvSpPr/>
          <p:nvPr/>
        </p:nvSpPr>
        <p:spPr>
          <a:xfrm>
            <a:off x="3141160" y="5877272"/>
            <a:ext cx="3085204" cy="369332"/>
          </a:xfrm>
          <a:prstGeom prst="rect">
            <a:avLst/>
          </a:prstGeom>
        </p:spPr>
        <p:txBody>
          <a:bodyPr wrap="none">
            <a:spAutoFit/>
          </a:bodyPr>
          <a:lstStyle/>
          <a:p>
            <a:r>
              <a:rPr lang="uk-UA" dirty="0" smtClean="0">
                <a:latin typeface="Times New Roman" pitchFamily="18" charset="0"/>
                <a:cs typeface="Times New Roman" pitchFamily="18" charset="0"/>
              </a:rPr>
              <a:t>Інсталяції </a:t>
            </a:r>
            <a:r>
              <a:rPr lang="uk-UA" dirty="0">
                <a:latin typeface="Times New Roman" pitchFamily="18" charset="0"/>
                <a:cs typeface="Times New Roman" pitchFamily="18" charset="0"/>
              </a:rPr>
              <a:t>«Я люблю Харків»</a:t>
            </a:r>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val="1326288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additive="base">
                                        <p:cTn id="10" dur="500" fill="hold"/>
                                        <p:tgtEl>
                                          <p:spTgt spid="5"/>
                                        </p:tgtEl>
                                        <p:attrNameLst>
                                          <p:attrName>ppt_x</p:attrName>
                                        </p:attrNameLst>
                                      </p:cBhvr>
                                      <p:tavLst>
                                        <p:tav tm="0">
                                          <p:val>
                                            <p:strVal val="#ppt_x"/>
                                          </p:val>
                                        </p:tav>
                                        <p:tav tm="100000">
                                          <p:val>
                                            <p:strVal val="#ppt_x"/>
                                          </p:val>
                                        </p:tav>
                                      </p:tavLst>
                                    </p:anim>
                                    <p:anim calcmode="lin" valueType="num">
                                      <p:cBhvr additive="base">
                                        <p:cTn id="1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C:\Users\МИША\Desktop\shulzhenko2-620x413.jpg"/>
          <p:cNvPicPr/>
          <p:nvPr/>
        </p:nvPicPr>
        <p:blipFill>
          <a:blip r:embed="rId2">
            <a:extLst>
              <a:ext uri="{28A0092B-C50C-407E-A947-70E740481C1C}">
                <a14:useLocalDpi xmlns:a14="http://schemas.microsoft.com/office/drawing/2010/main" val="0"/>
              </a:ext>
            </a:extLst>
          </a:blip>
          <a:srcRect/>
          <a:stretch>
            <a:fillRect/>
          </a:stretch>
        </p:blipFill>
        <p:spPr bwMode="auto">
          <a:xfrm>
            <a:off x="251520" y="94350"/>
            <a:ext cx="4063237" cy="2915416"/>
          </a:xfrm>
          <a:prstGeom prst="rect">
            <a:avLst/>
          </a:prstGeom>
          <a:ln>
            <a:noFill/>
          </a:ln>
          <a:effectLst>
            <a:softEdge rad="112500"/>
          </a:effectLst>
        </p:spPr>
      </p:pic>
      <p:sp>
        <p:nvSpPr>
          <p:cNvPr id="3" name="Прямоугольник 2"/>
          <p:cNvSpPr/>
          <p:nvPr/>
        </p:nvSpPr>
        <p:spPr>
          <a:xfrm>
            <a:off x="276300" y="2842736"/>
            <a:ext cx="3955442" cy="369332"/>
          </a:xfrm>
          <a:prstGeom prst="rect">
            <a:avLst/>
          </a:prstGeom>
        </p:spPr>
        <p:txBody>
          <a:bodyPr wrap="none">
            <a:spAutoFit/>
          </a:bodyPr>
          <a:lstStyle/>
          <a:p>
            <a:r>
              <a:rPr lang="uk-UA" dirty="0" err="1">
                <a:latin typeface="Times New Roman" pitchFamily="18" charset="0"/>
                <a:cs typeface="Times New Roman" pitchFamily="18" charset="0"/>
              </a:rPr>
              <a:t>Мурал</a:t>
            </a:r>
            <a:r>
              <a:rPr lang="uk-UA" dirty="0">
                <a:latin typeface="Times New Roman" pitchFamily="18" charset="0"/>
                <a:cs typeface="Times New Roman" pitchFamily="18" charset="0"/>
              </a:rPr>
              <a:t> видатній актрисі К.Шульженко</a:t>
            </a:r>
            <a:endParaRPr lang="ru-RU" dirty="0">
              <a:latin typeface="Times New Roman" pitchFamily="18" charset="0"/>
              <a:cs typeface="Times New Roman" pitchFamily="18" charset="0"/>
            </a:endParaRPr>
          </a:p>
        </p:txBody>
      </p:sp>
      <p:pic>
        <p:nvPicPr>
          <p:cNvPr id="4" name="Рисунок 3" descr="C:\Users\МИША\Desktop\35899333_303.jpg"/>
          <p:cNvPicPr/>
          <p:nvPr/>
        </p:nvPicPr>
        <p:blipFill rotWithShape="1">
          <a:blip r:embed="rId3">
            <a:extLst>
              <a:ext uri="{28A0092B-C50C-407E-A947-70E740481C1C}">
                <a14:useLocalDpi xmlns:a14="http://schemas.microsoft.com/office/drawing/2010/main" val="0"/>
              </a:ext>
            </a:extLst>
          </a:blip>
          <a:srcRect l="43921" b="18876"/>
          <a:stretch/>
        </p:blipFill>
        <p:spPr bwMode="auto">
          <a:xfrm>
            <a:off x="5525574" y="174454"/>
            <a:ext cx="2665164" cy="3037614"/>
          </a:xfrm>
          <a:prstGeom prst="rect">
            <a:avLst/>
          </a:prstGeom>
          <a:ln>
            <a:noFill/>
          </a:ln>
          <a:effectLst>
            <a:softEdge rad="112500"/>
          </a:effectLst>
        </p:spPr>
      </p:pic>
      <p:sp>
        <p:nvSpPr>
          <p:cNvPr id="5" name="Прямоугольник 4"/>
          <p:cNvSpPr/>
          <p:nvPr/>
        </p:nvSpPr>
        <p:spPr>
          <a:xfrm>
            <a:off x="4815222" y="3193938"/>
            <a:ext cx="3687420" cy="369332"/>
          </a:xfrm>
          <a:prstGeom prst="rect">
            <a:avLst/>
          </a:prstGeom>
        </p:spPr>
        <p:txBody>
          <a:bodyPr wrap="none">
            <a:spAutoFit/>
          </a:bodyPr>
          <a:lstStyle/>
          <a:p>
            <a:r>
              <a:rPr lang="uk-UA" dirty="0" err="1">
                <a:latin typeface="Times New Roman" pitchFamily="18" charset="0"/>
                <a:cs typeface="Times New Roman" pitchFamily="18" charset="0"/>
              </a:rPr>
              <a:t>Мурал</a:t>
            </a:r>
            <a:r>
              <a:rPr lang="uk-UA" dirty="0">
                <a:latin typeface="Times New Roman" pitchFamily="18" charset="0"/>
                <a:cs typeface="Times New Roman" pitchFamily="18" charset="0"/>
              </a:rPr>
              <a:t> видатній актрисі Н.</a:t>
            </a:r>
            <a:r>
              <a:rPr lang="uk-UA" dirty="0" err="1">
                <a:latin typeface="Times New Roman" pitchFamily="18" charset="0"/>
                <a:cs typeface="Times New Roman" pitchFamily="18" charset="0"/>
              </a:rPr>
              <a:t>Фатєєвій</a:t>
            </a:r>
            <a:endParaRPr lang="ru-RU" dirty="0">
              <a:latin typeface="Times New Roman" pitchFamily="18" charset="0"/>
              <a:cs typeface="Times New Roman" pitchFamily="18" charset="0"/>
            </a:endParaRPr>
          </a:p>
        </p:txBody>
      </p:sp>
      <p:pic>
        <p:nvPicPr>
          <p:cNvPr id="6" name="Рисунок 5" descr="C:\Users\МИША\Desktop\32_main.jpg"/>
          <p:cNvPicPr/>
          <p:nvPr/>
        </p:nvPicPr>
        <p:blipFill rotWithShape="1">
          <a:blip r:embed="rId4">
            <a:extLst>
              <a:ext uri="{28A0092B-C50C-407E-A947-70E740481C1C}">
                <a14:useLocalDpi xmlns:a14="http://schemas.microsoft.com/office/drawing/2010/main" val="0"/>
              </a:ext>
            </a:extLst>
          </a:blip>
          <a:srcRect r="46300" b="8331"/>
          <a:stretch/>
        </p:blipFill>
        <p:spPr bwMode="auto">
          <a:xfrm>
            <a:off x="683568" y="3287320"/>
            <a:ext cx="2610110" cy="3201432"/>
          </a:xfrm>
          <a:prstGeom prst="rect">
            <a:avLst/>
          </a:prstGeom>
          <a:ln>
            <a:noFill/>
          </a:ln>
          <a:effectLst>
            <a:softEdge rad="112500"/>
          </a:effectLst>
        </p:spPr>
      </p:pic>
      <p:sp>
        <p:nvSpPr>
          <p:cNvPr id="7" name="Прямоугольник 6"/>
          <p:cNvSpPr/>
          <p:nvPr/>
        </p:nvSpPr>
        <p:spPr>
          <a:xfrm>
            <a:off x="25648" y="6413500"/>
            <a:ext cx="3708772" cy="369332"/>
          </a:xfrm>
          <a:prstGeom prst="rect">
            <a:avLst/>
          </a:prstGeom>
        </p:spPr>
        <p:txBody>
          <a:bodyPr wrap="none">
            <a:spAutoFit/>
          </a:bodyPr>
          <a:lstStyle/>
          <a:p>
            <a:r>
              <a:rPr lang="uk-UA" dirty="0" err="1">
                <a:latin typeface="Times New Roman" pitchFamily="18" charset="0"/>
                <a:cs typeface="Times New Roman" pitchFamily="18" charset="0"/>
              </a:rPr>
              <a:t>Мурал</a:t>
            </a:r>
            <a:r>
              <a:rPr lang="uk-UA" dirty="0">
                <a:latin typeface="Times New Roman" pitchFamily="18" charset="0"/>
                <a:cs typeface="Times New Roman" pitchFamily="18" charset="0"/>
              </a:rPr>
              <a:t> видатній актрисі Л.Гурченко</a:t>
            </a:r>
            <a:endParaRPr lang="ru-RU" dirty="0">
              <a:latin typeface="Times New Roman" pitchFamily="18" charset="0"/>
              <a:cs typeface="Times New Roman" pitchFamily="18" charset="0"/>
            </a:endParaRPr>
          </a:p>
        </p:txBody>
      </p:sp>
      <p:pic>
        <p:nvPicPr>
          <p:cNvPr id="8" name="Рисунок 7" descr="C:\Users\МИША\Desktop\граффити гризадубова.jpg"/>
          <p:cNvPicPr/>
          <p:nvPr/>
        </p:nvPicPr>
        <p:blipFill>
          <a:blip r:embed="rId5">
            <a:extLst>
              <a:ext uri="{28A0092B-C50C-407E-A947-70E740481C1C}">
                <a14:useLocalDpi xmlns:a14="http://schemas.microsoft.com/office/drawing/2010/main" val="0"/>
              </a:ext>
            </a:extLst>
          </a:blip>
          <a:srcRect/>
          <a:stretch>
            <a:fillRect/>
          </a:stretch>
        </p:blipFill>
        <p:spPr bwMode="auto">
          <a:xfrm>
            <a:off x="4436575" y="3586614"/>
            <a:ext cx="4444714" cy="2902138"/>
          </a:xfrm>
          <a:prstGeom prst="rect">
            <a:avLst/>
          </a:prstGeom>
          <a:ln>
            <a:noFill/>
          </a:ln>
          <a:effectLst>
            <a:softEdge rad="112500"/>
          </a:effectLst>
        </p:spPr>
      </p:pic>
      <p:sp>
        <p:nvSpPr>
          <p:cNvPr id="9" name="Прямоугольник 8"/>
          <p:cNvSpPr/>
          <p:nvPr/>
        </p:nvSpPr>
        <p:spPr>
          <a:xfrm>
            <a:off x="4990173" y="6474936"/>
            <a:ext cx="3337517" cy="369332"/>
          </a:xfrm>
          <a:prstGeom prst="rect">
            <a:avLst/>
          </a:prstGeom>
        </p:spPr>
        <p:txBody>
          <a:bodyPr wrap="none">
            <a:spAutoFit/>
          </a:bodyPr>
          <a:lstStyle/>
          <a:p>
            <a:r>
              <a:rPr lang="uk-UA" dirty="0" err="1">
                <a:latin typeface="Times New Roman" pitchFamily="18" charset="0"/>
                <a:cs typeface="Times New Roman" pitchFamily="18" charset="0"/>
              </a:rPr>
              <a:t>Мурал</a:t>
            </a:r>
            <a:r>
              <a:rPr lang="uk-UA" dirty="0">
                <a:latin typeface="Times New Roman" pitchFamily="18" charset="0"/>
                <a:cs typeface="Times New Roman" pitchFamily="18" charset="0"/>
              </a:rPr>
              <a:t> льотчиці В.</a:t>
            </a:r>
            <a:r>
              <a:rPr lang="uk-UA" dirty="0" err="1">
                <a:latin typeface="Times New Roman" pitchFamily="18" charset="0"/>
                <a:cs typeface="Times New Roman" pitchFamily="18" charset="0"/>
              </a:rPr>
              <a:t>Гризодубовій</a:t>
            </a:r>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val="2025831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 calcmode="lin" valueType="num">
                                      <p:cBhvr additive="base">
                                        <p:cTn id="10" dur="500" fill="hold"/>
                                        <p:tgtEl>
                                          <p:spTgt spid="3"/>
                                        </p:tgtEl>
                                        <p:attrNameLst>
                                          <p:attrName>ppt_x</p:attrName>
                                        </p:attrNameLst>
                                      </p:cBhvr>
                                      <p:tavLst>
                                        <p:tav tm="0">
                                          <p:val>
                                            <p:strVal val="#ppt_x"/>
                                          </p:val>
                                        </p:tav>
                                        <p:tav tm="100000">
                                          <p:val>
                                            <p:strVal val="#ppt_x"/>
                                          </p:val>
                                        </p:tav>
                                      </p:tavLst>
                                    </p:anim>
                                    <p:anim calcmode="lin" valueType="num">
                                      <p:cBhvr additive="base">
                                        <p:cTn id="11" dur="500" fill="hold"/>
                                        <p:tgtEl>
                                          <p:spTgt spid="3"/>
                                        </p:tgtEl>
                                        <p:attrNameLst>
                                          <p:attrName>ppt_y</p:attrName>
                                        </p:attrNameLst>
                                      </p:cBhvr>
                                      <p:tavLst>
                                        <p:tav tm="0">
                                          <p:val>
                                            <p:strVal val="1+#ppt_h/2"/>
                                          </p:val>
                                        </p:tav>
                                        <p:tav tm="100000">
                                          <p:val>
                                            <p:strVal val="#ppt_y"/>
                                          </p:val>
                                        </p:tav>
                                      </p:tavLst>
                                    </p:anim>
                                  </p:childTnLst>
                                </p:cTn>
                              </p:par>
                              <p:par>
                                <p:cTn id="12" presetID="6" presetClass="entr" presetSubtype="16" fill="hold"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circle(in)">
                                      <p:cBhvr>
                                        <p:cTn id="14" dur="2000"/>
                                        <p:tgtEl>
                                          <p:spTgt spid="8"/>
                                        </p:tgtEl>
                                      </p:cBhvr>
                                    </p:animEffect>
                                  </p:childTnLst>
                                </p:cTn>
                              </p:par>
                              <p:par>
                                <p:cTn id="15" presetID="2" presetClass="entr" presetSubtype="4"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6" presetClass="entr" presetSubtype="16"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circle(in)">
                                      <p:cBhvr>
                                        <p:cTn id="22" dur="2000"/>
                                        <p:tgtEl>
                                          <p:spTgt spid="4"/>
                                        </p:tgtEl>
                                      </p:cBhvr>
                                    </p:animEffect>
                                  </p:childTnLst>
                                </p:cTn>
                              </p:par>
                              <p:par>
                                <p:cTn id="23" presetID="2" presetClass="entr" presetSubtype="4"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par>
                                <p:cTn id="27" presetID="6" presetClass="entr" presetSubtype="16" fill="hold" nodeType="with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circle(in)">
                                      <p:cBhvr>
                                        <p:cTn id="29" dur="2000"/>
                                        <p:tgtEl>
                                          <p:spTgt spid="6"/>
                                        </p:tgtEl>
                                      </p:cBhvr>
                                    </p:animEffect>
                                  </p:childTnLst>
                                </p:cTn>
                              </p:par>
                              <p:par>
                                <p:cTn id="30" presetID="2" presetClass="entr" presetSubtype="4" fill="hold" grpId="0" nodeType="with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additive="base">
                                        <p:cTn id="32" dur="500" fill="hold"/>
                                        <p:tgtEl>
                                          <p:spTgt spid="7"/>
                                        </p:tgtEl>
                                        <p:attrNameLst>
                                          <p:attrName>ppt_x</p:attrName>
                                        </p:attrNameLst>
                                      </p:cBhvr>
                                      <p:tavLst>
                                        <p:tav tm="0">
                                          <p:val>
                                            <p:strVal val="#ppt_x"/>
                                          </p:val>
                                        </p:tav>
                                        <p:tav tm="100000">
                                          <p:val>
                                            <p:strVal val="#ppt_x"/>
                                          </p:val>
                                        </p:tav>
                                      </p:tavLst>
                                    </p:anim>
                                    <p:anim calcmode="lin" valueType="num">
                                      <p:cBhvr additive="base">
                                        <p:cTn id="3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31640" y="2780928"/>
            <a:ext cx="6881307" cy="1107996"/>
          </a:xfrm>
          <a:prstGeom prst="rect">
            <a:avLst/>
          </a:prstGeom>
          <a:noFill/>
        </p:spPr>
        <p:txBody>
          <a:bodyPr wrap="none" rtlCol="0">
            <a:spAutoFit/>
          </a:bodyPr>
          <a:lstStyle/>
          <a:p>
            <a:r>
              <a:rPr lang="uk-UA" sz="6600" dirty="0" smtClean="0">
                <a:latin typeface="Times New Roman" pitchFamily="18" charset="0"/>
                <a:cs typeface="Times New Roman" pitchFamily="18" charset="0"/>
              </a:rPr>
              <a:t>Дякуємо за увагу! </a:t>
            </a:r>
            <a:endParaRPr lang="ru-RU" sz="6600" dirty="0">
              <a:latin typeface="Times New Roman" pitchFamily="18" charset="0"/>
              <a:cs typeface="Times New Roman" pitchFamily="18" charset="0"/>
            </a:endParaRPr>
          </a:p>
        </p:txBody>
      </p:sp>
    </p:spTree>
    <p:extLst>
      <p:ext uri="{BB962C8B-B14F-4D97-AF65-F5344CB8AC3E}">
        <p14:creationId xmlns:p14="http://schemas.microsoft.com/office/powerpoint/2010/main" val="540045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67544" y="5138"/>
            <a:ext cx="8352928" cy="6494085"/>
          </a:xfrm>
          <a:prstGeom prst="rect">
            <a:avLst/>
          </a:prstGeom>
        </p:spPr>
        <p:txBody>
          <a:bodyPr wrap="square">
            <a:spAutoFit/>
          </a:bodyPr>
          <a:lstStyle/>
          <a:p>
            <a:pPr algn="ctr"/>
            <a:r>
              <a:rPr lang="uk-UA" sz="3200" b="1" dirty="0"/>
              <a:t>Мета:</a:t>
            </a:r>
            <a:r>
              <a:rPr lang="uk-UA" sz="3200" dirty="0"/>
              <a:t> </a:t>
            </a:r>
            <a:endParaRPr lang="uk-UA" sz="3200" dirty="0" smtClean="0"/>
          </a:p>
          <a:p>
            <a:pPr algn="ctr"/>
            <a:endParaRPr lang="uk-UA" sz="3200" dirty="0" smtClean="0"/>
          </a:p>
          <a:p>
            <a:pPr algn="ctr"/>
            <a:r>
              <a:rPr lang="uk-UA" sz="3200" dirty="0">
                <a:latin typeface="Times New Roman" pitchFamily="18" charset="0"/>
                <a:cs typeface="Times New Roman" pitchFamily="18" charset="0"/>
              </a:rPr>
              <a:t>П</a:t>
            </a:r>
            <a:r>
              <a:rPr lang="uk-UA" sz="3200" dirty="0" smtClean="0">
                <a:latin typeface="Times New Roman" pitchFamily="18" charset="0"/>
                <a:cs typeface="Times New Roman" pitchFamily="18" charset="0"/>
              </a:rPr>
              <a:t>оглибити і збагатити наші знання про рідне місто, пробуджувати інтерес до вивчення  історії рідного краю, сприяти формуванню національної свідомості крізь призму сучасних видів мистецтва, розвивати пізнавальний інтерес до пам’яток культури, спонукати до творчої та пошукової діяльності, виховувати національно свідомих громадян, патріотів своєї Батьківщини, гордість за звання харків’янина, заохочувати до здорового способу життя та цікавих мандрівок.</a:t>
            </a:r>
            <a:endParaRPr lang="ru-RU" sz="3200" dirty="0">
              <a:latin typeface="Times New Roman" pitchFamily="18" charset="0"/>
              <a:cs typeface="Times New Roman" pitchFamily="18" charset="0"/>
            </a:endParaRPr>
          </a:p>
        </p:txBody>
      </p:sp>
    </p:spTree>
    <p:extLst>
      <p:ext uri="{BB962C8B-B14F-4D97-AF65-F5344CB8AC3E}">
        <p14:creationId xmlns:p14="http://schemas.microsoft.com/office/powerpoint/2010/main" val="4094428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1500" fill="hold"/>
                                        <p:tgtEl>
                                          <p:spTgt spid="4">
                                            <p:txEl>
                                              <p:pRg st="2" end="2"/>
                                            </p:txEl>
                                          </p:spTgt>
                                        </p:tgtEl>
                                        <p:attrNameLst>
                                          <p:attrName>style.color</p:attrName>
                                        </p:attrNameLst>
                                      </p:cBhvr>
                                      <p:to>
                                        <p:clrVal>
                                          <a:schemeClr val="accent2"/>
                                        </p:clrVal>
                                      </p:to>
                                    </p:set>
                                    <p:set>
                                      <p:cBhvr>
                                        <p:cTn id="7" dur="1500" fill="hold"/>
                                        <p:tgtEl>
                                          <p:spTgt spid="4">
                                            <p:txEl>
                                              <p:pRg st="2" end="2"/>
                                            </p:txEl>
                                          </p:spTgt>
                                        </p:tgtEl>
                                        <p:attrNameLst>
                                          <p:attrName>fillcolor</p:attrName>
                                        </p:attrNameLst>
                                      </p:cBhvr>
                                      <p:to>
                                        <p:clrVal>
                                          <a:schemeClr val="accent2"/>
                                        </p:clrVal>
                                      </p:to>
                                    </p:set>
                                    <p:set>
                                      <p:cBhvr>
                                        <p:cTn id="8" dur="1500" fill="hold"/>
                                        <p:tgtEl>
                                          <p:spTgt spid="4">
                                            <p:txEl>
                                              <p:pRg st="2" end="2"/>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23528" y="0"/>
            <a:ext cx="8568952" cy="5447645"/>
          </a:xfrm>
          <a:prstGeom prst="rect">
            <a:avLst/>
          </a:prstGeom>
        </p:spPr>
        <p:txBody>
          <a:bodyPr wrap="square">
            <a:spAutoFit/>
          </a:bodyPr>
          <a:lstStyle/>
          <a:p>
            <a:pPr algn="ctr"/>
            <a:r>
              <a:rPr lang="uk-UA" sz="3200" b="1" dirty="0"/>
              <a:t>Завдання: </a:t>
            </a:r>
            <a:endParaRPr lang="uk-UA" sz="3200" b="1" dirty="0" smtClean="0"/>
          </a:p>
          <a:p>
            <a:pPr algn="ctr"/>
            <a:endParaRPr lang="uk-UA" sz="3200" b="1" dirty="0" smtClean="0"/>
          </a:p>
          <a:p>
            <a:pPr algn="ctr"/>
            <a:r>
              <a:rPr lang="uk-UA" sz="3200" dirty="0" smtClean="0"/>
              <a:t> </a:t>
            </a:r>
            <a:r>
              <a:rPr lang="uk-UA" sz="3600" dirty="0">
                <a:latin typeface="Times New Roman" pitchFamily="18" charset="0"/>
                <a:cs typeface="Times New Roman" pitchFamily="18" charset="0"/>
              </a:rPr>
              <a:t>Ф</a:t>
            </a:r>
            <a:r>
              <a:rPr lang="uk-UA" sz="3600" dirty="0" smtClean="0">
                <a:latin typeface="Times New Roman" pitchFamily="18" charset="0"/>
                <a:cs typeface="Times New Roman" pitchFamily="18" charset="0"/>
              </a:rPr>
              <a:t>ормувати дослідницькі здібності; розвивати повагу до рідного міста, пам’яток мистецтва й культури; виховувати громадянські, патріотичні і духовно–моральні якості; формувати бажання сприяти культурному розвитку Харкова.</a:t>
            </a:r>
            <a:endParaRPr lang="ru-RU" sz="3600" dirty="0" smtClean="0">
              <a:latin typeface="Times New Roman" pitchFamily="18" charset="0"/>
              <a:cs typeface="Times New Roman" pitchFamily="18" charset="0"/>
            </a:endParaRPr>
          </a:p>
          <a:p>
            <a:pPr algn="just"/>
            <a:endParaRPr lang="ru-RU" sz="3200" dirty="0"/>
          </a:p>
        </p:txBody>
      </p:sp>
    </p:spTree>
    <p:extLst>
      <p:ext uri="{BB962C8B-B14F-4D97-AF65-F5344CB8AC3E}">
        <p14:creationId xmlns:p14="http://schemas.microsoft.com/office/powerpoint/2010/main" val="3718938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1500" fill="hold"/>
                                        <p:tgtEl>
                                          <p:spTgt spid="4">
                                            <p:txEl>
                                              <p:pRg st="2" end="2"/>
                                            </p:txEl>
                                          </p:spTgt>
                                        </p:tgtEl>
                                        <p:attrNameLst>
                                          <p:attrName>style.color</p:attrName>
                                        </p:attrNameLst>
                                      </p:cBhvr>
                                      <p:to>
                                        <p:clrVal>
                                          <a:schemeClr val="accent2"/>
                                        </p:clrVal>
                                      </p:to>
                                    </p:set>
                                    <p:set>
                                      <p:cBhvr>
                                        <p:cTn id="7" dur="1500" fill="hold"/>
                                        <p:tgtEl>
                                          <p:spTgt spid="4">
                                            <p:txEl>
                                              <p:pRg st="2" end="2"/>
                                            </p:txEl>
                                          </p:spTgt>
                                        </p:tgtEl>
                                        <p:attrNameLst>
                                          <p:attrName>fillcolor</p:attrName>
                                        </p:attrNameLst>
                                      </p:cBhvr>
                                      <p:to>
                                        <p:clrVal>
                                          <a:schemeClr val="accent2"/>
                                        </p:clrVal>
                                      </p:to>
                                    </p:set>
                                    <p:set>
                                      <p:cBhvr>
                                        <p:cTn id="8" dur="1500" fill="hold"/>
                                        <p:tgtEl>
                                          <p:spTgt spid="4">
                                            <p:txEl>
                                              <p:pRg st="2" end="2"/>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51520" y="0"/>
            <a:ext cx="8640960" cy="4401205"/>
          </a:xfrm>
          <a:prstGeom prst="rect">
            <a:avLst/>
          </a:prstGeom>
        </p:spPr>
        <p:txBody>
          <a:bodyPr wrap="square">
            <a:spAutoFit/>
          </a:bodyPr>
          <a:lstStyle/>
          <a:p>
            <a:pPr algn="ctr"/>
            <a:r>
              <a:rPr lang="uk-UA" sz="3200" b="1" dirty="0">
                <a:latin typeface="Times New Roman" pitchFamily="18" charset="0"/>
                <a:cs typeface="Times New Roman" pitchFamily="18" charset="0"/>
              </a:rPr>
              <a:t>Очікувані результати: </a:t>
            </a:r>
            <a:endParaRPr lang="uk-UA" sz="3200" b="1" dirty="0" smtClean="0">
              <a:latin typeface="Times New Roman" pitchFamily="18" charset="0"/>
              <a:cs typeface="Times New Roman" pitchFamily="18" charset="0"/>
            </a:endParaRPr>
          </a:p>
          <a:p>
            <a:pPr algn="ctr"/>
            <a:endParaRPr lang="uk-UA" sz="3200" b="1" dirty="0" smtClean="0">
              <a:latin typeface="Times New Roman" pitchFamily="18" charset="0"/>
              <a:cs typeface="Times New Roman" pitchFamily="18" charset="0"/>
            </a:endParaRPr>
          </a:p>
          <a:p>
            <a:pPr algn="ctr"/>
            <a:r>
              <a:rPr lang="uk-UA" sz="3200" dirty="0" smtClean="0">
                <a:latin typeface="Times New Roman" pitchFamily="18" charset="0"/>
                <a:cs typeface="Times New Roman" pitchFamily="18" charset="0"/>
              </a:rPr>
              <a:t> </a:t>
            </a:r>
            <a:r>
              <a:rPr lang="uk-UA" sz="3600" dirty="0" smtClean="0">
                <a:latin typeface="Times New Roman" pitchFamily="18" charset="0"/>
                <a:cs typeface="Times New Roman" pitchFamily="18" charset="0"/>
              </a:rPr>
              <a:t>Реалізувати </a:t>
            </a:r>
            <a:r>
              <a:rPr lang="uk-UA" sz="3600" dirty="0">
                <a:latin typeface="Times New Roman" pitchFamily="18" charset="0"/>
                <a:cs typeface="Times New Roman" pitchFamily="18" charset="0"/>
              </a:rPr>
              <a:t>проект, </a:t>
            </a:r>
            <a:r>
              <a:rPr lang="uk-UA" sz="3600" dirty="0" smtClean="0">
                <a:latin typeface="Times New Roman" pitchFamily="18" charset="0"/>
                <a:cs typeface="Times New Roman" pitchFamily="18" charset="0"/>
              </a:rPr>
              <a:t>активізувати цілеспрямований розвиток </a:t>
            </a:r>
            <a:r>
              <a:rPr lang="uk-UA" sz="3600" dirty="0">
                <a:latin typeface="Times New Roman" pitchFamily="18" charset="0"/>
                <a:cs typeface="Times New Roman" pitchFamily="18" charset="0"/>
              </a:rPr>
              <a:t>в учнів та </a:t>
            </a:r>
            <a:r>
              <a:rPr lang="uk-UA" sz="3600" dirty="0" smtClean="0">
                <a:latin typeface="Times New Roman" pitchFamily="18" charset="0"/>
                <a:cs typeface="Times New Roman" pitchFamily="18" charset="0"/>
              </a:rPr>
              <a:t>зацікавлене ставлення </a:t>
            </a:r>
            <a:r>
              <a:rPr lang="uk-UA" sz="3600" dirty="0">
                <a:latin typeface="Times New Roman" pitchFamily="18" charset="0"/>
                <a:cs typeface="Times New Roman" pitchFamily="18" charset="0"/>
              </a:rPr>
              <a:t>до сучасного мистецтва й</a:t>
            </a:r>
            <a:r>
              <a:rPr lang="uk-UA" sz="3600" dirty="0" smtClean="0">
                <a:latin typeface="Times New Roman" pitchFamily="18" charset="0"/>
                <a:cs typeface="Times New Roman" pitchFamily="18" charset="0"/>
              </a:rPr>
              <a:t> </a:t>
            </a:r>
            <a:r>
              <a:rPr lang="uk-UA" sz="3600" dirty="0">
                <a:latin typeface="Times New Roman" pitchFamily="18" charset="0"/>
                <a:cs typeface="Times New Roman" pitchFamily="18" charset="0"/>
              </a:rPr>
              <a:t>сьогодення рідного міста, формувати поняття громадянина та патріота своєї держави.</a:t>
            </a:r>
            <a:endParaRPr lang="ru-RU" sz="3600" dirty="0">
              <a:latin typeface="Times New Roman" pitchFamily="18" charset="0"/>
              <a:cs typeface="Times New Roman" pitchFamily="18" charset="0"/>
            </a:endParaRPr>
          </a:p>
        </p:txBody>
      </p:sp>
    </p:spTree>
    <p:extLst>
      <p:ext uri="{BB962C8B-B14F-4D97-AF65-F5344CB8AC3E}">
        <p14:creationId xmlns:p14="http://schemas.microsoft.com/office/powerpoint/2010/main" val="702114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1250" fill="hold"/>
                                        <p:tgtEl>
                                          <p:spTgt spid="4">
                                            <p:txEl>
                                              <p:pRg st="2" end="2"/>
                                            </p:txEl>
                                          </p:spTgt>
                                        </p:tgtEl>
                                        <p:attrNameLst>
                                          <p:attrName>style.color</p:attrName>
                                        </p:attrNameLst>
                                      </p:cBhvr>
                                      <p:to>
                                        <p:clrVal>
                                          <a:schemeClr val="accent2"/>
                                        </p:clrVal>
                                      </p:to>
                                    </p:set>
                                    <p:set>
                                      <p:cBhvr>
                                        <p:cTn id="7" dur="1250" fill="hold"/>
                                        <p:tgtEl>
                                          <p:spTgt spid="4">
                                            <p:txEl>
                                              <p:pRg st="2" end="2"/>
                                            </p:txEl>
                                          </p:spTgt>
                                        </p:tgtEl>
                                        <p:attrNameLst>
                                          <p:attrName>fillcolor</p:attrName>
                                        </p:attrNameLst>
                                      </p:cBhvr>
                                      <p:to>
                                        <p:clrVal>
                                          <a:schemeClr val="accent2"/>
                                        </p:clrVal>
                                      </p:to>
                                    </p:set>
                                    <p:set>
                                      <p:cBhvr>
                                        <p:cTn id="8" dur="1250" fill="hold"/>
                                        <p:tgtEl>
                                          <p:spTgt spid="4">
                                            <p:txEl>
                                              <p:pRg st="2" end="2"/>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835696" y="-9321"/>
            <a:ext cx="7314186" cy="2862322"/>
          </a:xfrm>
          <a:prstGeom prst="rect">
            <a:avLst/>
          </a:prstGeom>
        </p:spPr>
        <p:txBody>
          <a:bodyPr wrap="square">
            <a:spAutoFit/>
          </a:bodyPr>
          <a:lstStyle/>
          <a:p>
            <a:pPr algn="r"/>
            <a:r>
              <a:rPr lang="ru-RU" sz="3600" dirty="0">
                <a:latin typeface="Times New Roman" pitchFamily="18" charset="0"/>
                <a:cs typeface="Times New Roman" pitchFamily="18" charset="0"/>
              </a:rPr>
              <a:t>У </a:t>
            </a:r>
            <a:r>
              <a:rPr lang="ru-RU" sz="3600" dirty="0" err="1">
                <a:latin typeface="Times New Roman" pitchFamily="18" charset="0"/>
                <a:cs typeface="Times New Roman" pitchFamily="18" charset="0"/>
              </a:rPr>
              <a:t>слові</a:t>
            </a:r>
            <a:r>
              <a:rPr lang="ru-RU" sz="3600" dirty="0">
                <a:latin typeface="Times New Roman" pitchFamily="18" charset="0"/>
                <a:cs typeface="Times New Roman" pitchFamily="18" charset="0"/>
              </a:rPr>
              <a:t> </a:t>
            </a:r>
            <a:r>
              <a:rPr lang="ru-RU" sz="3600" dirty="0" err="1">
                <a:latin typeface="Times New Roman" pitchFamily="18" charset="0"/>
                <a:cs typeface="Times New Roman" pitchFamily="18" charset="0"/>
              </a:rPr>
              <a:t>Харків</a:t>
            </a:r>
            <a:r>
              <a:rPr lang="ru-RU" sz="3600" dirty="0">
                <a:latin typeface="Times New Roman" pitchFamily="18" charset="0"/>
                <a:cs typeface="Times New Roman" pitchFamily="18" charset="0"/>
              </a:rPr>
              <a:t> - </a:t>
            </a:r>
            <a:r>
              <a:rPr lang="ru-RU" sz="3600" dirty="0" err="1">
                <a:latin typeface="Times New Roman" pitchFamily="18" charset="0"/>
                <a:cs typeface="Times New Roman" pitchFamily="18" charset="0"/>
              </a:rPr>
              <a:t>шелестіння</a:t>
            </a:r>
            <a:r>
              <a:rPr lang="ru-RU" sz="3600" dirty="0">
                <a:latin typeface="Times New Roman" pitchFamily="18" charset="0"/>
                <a:cs typeface="Times New Roman" pitchFamily="18" charset="0"/>
              </a:rPr>
              <a:t> трав,</a:t>
            </a:r>
          </a:p>
          <a:p>
            <a:pPr algn="r"/>
            <a:r>
              <a:rPr lang="ru-RU" sz="3600" dirty="0">
                <a:latin typeface="Times New Roman" pitchFamily="18" charset="0"/>
                <a:cs typeface="Times New Roman" pitchFamily="18" charset="0"/>
              </a:rPr>
              <a:t>І </a:t>
            </a:r>
            <a:r>
              <a:rPr lang="ru-RU" sz="3600" dirty="0" err="1">
                <a:latin typeface="Times New Roman" pitchFamily="18" charset="0"/>
                <a:cs typeface="Times New Roman" pitchFamily="18" charset="0"/>
              </a:rPr>
              <a:t>грім</a:t>
            </a:r>
            <a:r>
              <a:rPr lang="ru-RU" sz="3600" dirty="0">
                <a:latin typeface="Times New Roman" pitchFamily="18" charset="0"/>
                <a:cs typeface="Times New Roman" pitchFamily="18" charset="0"/>
              </a:rPr>
              <a:t> </a:t>
            </a:r>
            <a:r>
              <a:rPr lang="ru-RU" sz="3600" dirty="0" err="1">
                <a:latin typeface="Times New Roman" pitchFamily="18" charset="0"/>
                <a:cs typeface="Times New Roman" pitchFamily="18" charset="0"/>
              </a:rPr>
              <a:t>громів</a:t>
            </a:r>
            <a:r>
              <a:rPr lang="ru-RU" sz="3600" dirty="0">
                <a:latin typeface="Times New Roman" pitchFamily="18" charset="0"/>
                <a:cs typeface="Times New Roman" pitchFamily="18" charset="0"/>
              </a:rPr>
              <a:t>, і </a:t>
            </a:r>
            <a:r>
              <a:rPr lang="ru-RU" sz="3600" dirty="0" err="1">
                <a:latin typeface="Times New Roman" pitchFamily="18" charset="0"/>
                <a:cs typeface="Times New Roman" pitchFamily="18" charset="0"/>
              </a:rPr>
              <a:t>трепетні</a:t>
            </a:r>
            <a:r>
              <a:rPr lang="ru-RU" sz="3600" dirty="0">
                <a:latin typeface="Times New Roman" pitchFamily="18" charset="0"/>
                <a:cs typeface="Times New Roman" pitchFamily="18" charset="0"/>
              </a:rPr>
              <a:t> </a:t>
            </a:r>
            <a:r>
              <a:rPr lang="ru-RU" sz="3600" dirty="0" err="1">
                <a:latin typeface="Times New Roman" pitchFamily="18" charset="0"/>
                <a:cs typeface="Times New Roman" pitchFamily="18" charset="0"/>
              </a:rPr>
              <a:t>пісні</a:t>
            </a:r>
            <a:endParaRPr lang="ru-RU" sz="3600" dirty="0">
              <a:latin typeface="Times New Roman" pitchFamily="18" charset="0"/>
              <a:cs typeface="Times New Roman" pitchFamily="18" charset="0"/>
            </a:endParaRPr>
          </a:p>
          <a:p>
            <a:pPr algn="r"/>
            <a:r>
              <a:rPr lang="ru-RU" sz="3600" dirty="0">
                <a:latin typeface="Times New Roman" pitchFamily="18" charset="0"/>
                <a:cs typeface="Times New Roman" pitchFamily="18" charset="0"/>
              </a:rPr>
              <a:t>І </a:t>
            </a:r>
            <a:r>
              <a:rPr lang="ru-RU" sz="3600" dirty="0" err="1">
                <a:latin typeface="Times New Roman" pitchFamily="18" charset="0"/>
                <a:cs typeface="Times New Roman" pitchFamily="18" charset="0"/>
              </a:rPr>
              <a:t>Дике</a:t>
            </a:r>
            <a:r>
              <a:rPr lang="ru-RU" sz="3600" dirty="0">
                <a:latin typeface="Times New Roman" pitchFamily="18" charset="0"/>
                <a:cs typeface="Times New Roman" pitchFamily="18" charset="0"/>
              </a:rPr>
              <a:t> поле у </a:t>
            </a:r>
            <a:r>
              <a:rPr lang="ru-RU" sz="3600" dirty="0" err="1">
                <a:latin typeface="Times New Roman" pitchFamily="18" charset="0"/>
                <a:cs typeface="Times New Roman" pitchFamily="18" charset="0"/>
              </a:rPr>
              <a:t>стрімких</a:t>
            </a:r>
            <a:r>
              <a:rPr lang="ru-RU" sz="3600" dirty="0">
                <a:latin typeface="Times New Roman" pitchFamily="18" charset="0"/>
                <a:cs typeface="Times New Roman" pitchFamily="18" charset="0"/>
              </a:rPr>
              <a:t> </a:t>
            </a:r>
            <a:r>
              <a:rPr lang="ru-RU" sz="3600" dirty="0" err="1">
                <a:latin typeface="Times New Roman" pitchFamily="18" charset="0"/>
                <a:cs typeface="Times New Roman" pitchFamily="18" charset="0"/>
              </a:rPr>
              <a:t>вітрах</a:t>
            </a:r>
            <a:r>
              <a:rPr lang="ru-RU" sz="3600" dirty="0">
                <a:latin typeface="Times New Roman" pitchFamily="18" charset="0"/>
                <a:cs typeface="Times New Roman" pitchFamily="18" charset="0"/>
              </a:rPr>
              <a:t>,</a:t>
            </a:r>
          </a:p>
          <a:p>
            <a:pPr algn="r"/>
            <a:r>
              <a:rPr lang="ru-RU" sz="3600" dirty="0">
                <a:latin typeface="Times New Roman" pitchFamily="18" charset="0"/>
                <a:cs typeface="Times New Roman" pitchFamily="18" charset="0"/>
              </a:rPr>
              <a:t>І </a:t>
            </a:r>
            <a:r>
              <a:rPr lang="ru-RU" sz="3600" dirty="0" err="1">
                <a:latin typeface="Times New Roman" pitchFamily="18" charset="0"/>
                <a:cs typeface="Times New Roman" pitchFamily="18" charset="0"/>
              </a:rPr>
              <a:t>сьогодення</a:t>
            </a:r>
            <a:r>
              <a:rPr lang="ru-RU" sz="3600" dirty="0">
                <a:latin typeface="Times New Roman" pitchFamily="18" charset="0"/>
                <a:cs typeface="Times New Roman" pitchFamily="18" charset="0"/>
              </a:rPr>
              <a:t>, і </a:t>
            </a:r>
            <a:r>
              <a:rPr lang="ru-RU" sz="3600" dirty="0" err="1">
                <a:latin typeface="Times New Roman" pitchFamily="18" charset="0"/>
                <a:cs typeface="Times New Roman" pitchFamily="18" charset="0"/>
              </a:rPr>
              <a:t>майбутні</a:t>
            </a:r>
            <a:r>
              <a:rPr lang="ru-RU" sz="3600" dirty="0">
                <a:latin typeface="Times New Roman" pitchFamily="18" charset="0"/>
                <a:cs typeface="Times New Roman" pitchFamily="18" charset="0"/>
              </a:rPr>
              <a:t> </a:t>
            </a:r>
            <a:r>
              <a:rPr lang="ru-RU" sz="3600" dirty="0" err="1">
                <a:latin typeface="Times New Roman" pitchFamily="18" charset="0"/>
                <a:cs typeface="Times New Roman" pitchFamily="18" charset="0"/>
              </a:rPr>
              <a:t>дні</a:t>
            </a:r>
            <a:r>
              <a:rPr lang="ru-RU" sz="3600" dirty="0">
                <a:latin typeface="Times New Roman" pitchFamily="18" charset="0"/>
                <a:cs typeface="Times New Roman" pitchFamily="18" charset="0"/>
              </a:rPr>
              <a:t>!</a:t>
            </a:r>
          </a:p>
          <a:p>
            <a:pPr algn="r"/>
            <a:r>
              <a:rPr lang="uk-UA" sz="3600" dirty="0">
                <a:latin typeface="Times New Roman" pitchFamily="18" charset="0"/>
                <a:cs typeface="Times New Roman" pitchFamily="18" charset="0"/>
              </a:rPr>
              <a:t>Н.</a:t>
            </a:r>
            <a:r>
              <a:rPr lang="uk-UA" sz="3600" dirty="0" err="1">
                <a:latin typeface="Times New Roman" pitchFamily="18" charset="0"/>
                <a:cs typeface="Times New Roman" pitchFamily="18" charset="0"/>
              </a:rPr>
              <a:t>Супруненко</a:t>
            </a:r>
            <a:endParaRPr lang="ru-RU" sz="3600" dirty="0">
              <a:latin typeface="Times New Roman" pitchFamily="18" charset="0"/>
              <a:cs typeface="Times New Roman" pitchFamily="18" charset="0"/>
            </a:endParaRPr>
          </a:p>
        </p:txBody>
      </p:sp>
      <p:pic>
        <p:nvPicPr>
          <p:cNvPr id="1026" name="Picture 2" descr="Картинки по запросу панорама харьков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2420888"/>
            <a:ext cx="5715000" cy="38195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9190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barn(inVertical)">
                                      <p:cBhvr>
                                        <p:cTn id="10" dur="500"/>
                                        <p:tgtEl>
                                          <p:spTgt spid="4">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barn(inVertical)">
                                      <p:cBhvr>
                                        <p:cTn id="13" dur="500"/>
                                        <p:tgtEl>
                                          <p:spTgt spid="4">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barn(inVertical)">
                                      <p:cBhvr>
                                        <p:cTn id="16" dur="500"/>
                                        <p:tgtEl>
                                          <p:spTgt spid="4">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barn(inVertical)">
                                      <p:cBhvr>
                                        <p:cTn id="19" dur="500"/>
                                        <p:tgtEl>
                                          <p:spTgt spid="4">
                                            <p:txEl>
                                              <p:pRg st="4" end="4"/>
                                            </p:txEl>
                                          </p:spTgt>
                                        </p:tgtEl>
                                      </p:cBhvr>
                                    </p:animEffect>
                                  </p:childTnLst>
                                </p:cTn>
                              </p:par>
                              <p:par>
                                <p:cTn id="20" presetID="31" presetClass="entr" presetSubtype="0" fill="hold" nodeType="withEffect">
                                  <p:stCondLst>
                                    <p:cond delay="0"/>
                                  </p:stCondLst>
                                  <p:childTnLst>
                                    <p:set>
                                      <p:cBhvr>
                                        <p:cTn id="21" dur="1" fill="hold">
                                          <p:stCondLst>
                                            <p:cond delay="0"/>
                                          </p:stCondLst>
                                        </p:cTn>
                                        <p:tgtEl>
                                          <p:spTgt spid="1026"/>
                                        </p:tgtEl>
                                        <p:attrNameLst>
                                          <p:attrName>style.visibility</p:attrName>
                                        </p:attrNameLst>
                                      </p:cBhvr>
                                      <p:to>
                                        <p:strVal val="visible"/>
                                      </p:to>
                                    </p:set>
                                    <p:anim calcmode="lin" valueType="num">
                                      <p:cBhvr>
                                        <p:cTn id="22" dur="1000" fill="hold"/>
                                        <p:tgtEl>
                                          <p:spTgt spid="1026"/>
                                        </p:tgtEl>
                                        <p:attrNameLst>
                                          <p:attrName>ppt_w</p:attrName>
                                        </p:attrNameLst>
                                      </p:cBhvr>
                                      <p:tavLst>
                                        <p:tav tm="0">
                                          <p:val>
                                            <p:fltVal val="0"/>
                                          </p:val>
                                        </p:tav>
                                        <p:tav tm="100000">
                                          <p:val>
                                            <p:strVal val="#ppt_w"/>
                                          </p:val>
                                        </p:tav>
                                      </p:tavLst>
                                    </p:anim>
                                    <p:anim calcmode="lin" valueType="num">
                                      <p:cBhvr>
                                        <p:cTn id="23" dur="1000" fill="hold"/>
                                        <p:tgtEl>
                                          <p:spTgt spid="1026"/>
                                        </p:tgtEl>
                                        <p:attrNameLst>
                                          <p:attrName>ppt_h</p:attrName>
                                        </p:attrNameLst>
                                      </p:cBhvr>
                                      <p:tavLst>
                                        <p:tav tm="0">
                                          <p:val>
                                            <p:fltVal val="0"/>
                                          </p:val>
                                        </p:tav>
                                        <p:tav tm="100000">
                                          <p:val>
                                            <p:strVal val="#ppt_h"/>
                                          </p:val>
                                        </p:tav>
                                      </p:tavLst>
                                    </p:anim>
                                    <p:anim calcmode="lin" valueType="num">
                                      <p:cBhvr>
                                        <p:cTn id="24" dur="1000" fill="hold"/>
                                        <p:tgtEl>
                                          <p:spTgt spid="1026"/>
                                        </p:tgtEl>
                                        <p:attrNameLst>
                                          <p:attrName>style.rotation</p:attrName>
                                        </p:attrNameLst>
                                      </p:cBhvr>
                                      <p:tavLst>
                                        <p:tav tm="0">
                                          <p:val>
                                            <p:fltVal val="90"/>
                                          </p:val>
                                        </p:tav>
                                        <p:tav tm="100000">
                                          <p:val>
                                            <p:fltVal val="0"/>
                                          </p:val>
                                        </p:tav>
                                      </p:tavLst>
                                    </p:anim>
                                    <p:animEffect transition="in" filter="fade">
                                      <p:cBhvr>
                                        <p:cTn id="25"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1034" y="4826675"/>
            <a:ext cx="9112966" cy="369332"/>
          </a:xfrm>
          <a:prstGeom prst="rect">
            <a:avLst/>
          </a:prstGeom>
        </p:spPr>
        <p:txBody>
          <a:bodyPr wrap="square">
            <a:spAutoFit/>
          </a:bodyPr>
          <a:lstStyle/>
          <a:p>
            <a:r>
              <a:rPr lang="ru-RU" dirty="0"/>
              <a:t> </a:t>
            </a:r>
            <a:endParaRPr lang="ru-RU" sz="2400" dirty="0"/>
          </a:p>
        </p:txBody>
      </p:sp>
      <p:pic>
        <p:nvPicPr>
          <p:cNvPr id="6" name="Рисунок 5" descr="C:\Users\МИША\Desktop\_1_1___13.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8640" y="332656"/>
            <a:ext cx="7052019" cy="5400600"/>
          </a:xfrm>
          <a:prstGeom prst="rect">
            <a:avLst/>
          </a:prstGeom>
          <a:ln>
            <a:noFill/>
          </a:ln>
          <a:effectLst>
            <a:softEdge rad="112500"/>
          </a:effectLst>
        </p:spPr>
      </p:pic>
      <p:sp>
        <p:nvSpPr>
          <p:cNvPr id="2" name="Прямоугольник 1"/>
          <p:cNvSpPr/>
          <p:nvPr/>
        </p:nvSpPr>
        <p:spPr>
          <a:xfrm>
            <a:off x="1624438" y="6237312"/>
            <a:ext cx="5940424" cy="369332"/>
          </a:xfrm>
          <a:prstGeom prst="rect">
            <a:avLst/>
          </a:prstGeom>
        </p:spPr>
        <p:txBody>
          <a:bodyPr wrap="square">
            <a:spAutoFit/>
          </a:bodyPr>
          <a:lstStyle/>
          <a:p>
            <a:r>
              <a:rPr lang="uk-UA" dirty="0" err="1">
                <a:latin typeface="Times New Roman" pitchFamily="18" charset="0"/>
                <a:cs typeface="Times New Roman" pitchFamily="18" charset="0"/>
              </a:rPr>
              <a:t>Пам</a:t>
            </a:r>
            <a:r>
              <a:rPr lang="ru-RU" dirty="0">
                <a:latin typeface="Times New Roman" pitchFamily="18" charset="0"/>
                <a:cs typeface="Times New Roman" pitchFamily="18" charset="0"/>
              </a:rPr>
              <a:t>’</a:t>
            </a:r>
            <a:r>
              <a:rPr lang="uk-UA" dirty="0" err="1">
                <a:latin typeface="Times New Roman" pitchFamily="18" charset="0"/>
                <a:cs typeface="Times New Roman" pitchFamily="18" charset="0"/>
              </a:rPr>
              <a:t>ятник</a:t>
            </a:r>
            <a:r>
              <a:rPr lang="uk-UA" dirty="0">
                <a:latin typeface="Times New Roman" pitchFamily="18" charset="0"/>
                <a:cs typeface="Times New Roman" pitchFamily="18" charset="0"/>
              </a:rPr>
              <a:t> засновникам Харкова з нагоди 350-річчя міста.</a:t>
            </a:r>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val="113539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par>
                                <p:cTn id="8" presetID="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additive="base">
                                        <p:cTn id="10" dur="500" fill="hold"/>
                                        <p:tgtEl>
                                          <p:spTgt spid="2"/>
                                        </p:tgtEl>
                                        <p:attrNameLst>
                                          <p:attrName>ppt_x</p:attrName>
                                        </p:attrNameLst>
                                      </p:cBhvr>
                                      <p:tavLst>
                                        <p:tav tm="0">
                                          <p:val>
                                            <p:strVal val="#ppt_x"/>
                                          </p:val>
                                        </p:tav>
                                        <p:tav tm="100000">
                                          <p:val>
                                            <p:strVal val="#ppt_x"/>
                                          </p:val>
                                        </p:tav>
                                      </p:tavLst>
                                    </p:anim>
                                    <p:anim calcmode="lin" valueType="num">
                                      <p:cBhvr additive="base">
                                        <p:cTn id="11"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C:\Users\МИША\Desktop\инстоляции\20180321_121452.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03648" y="366158"/>
            <a:ext cx="6336705" cy="5678388"/>
          </a:xfrm>
          <a:prstGeom prst="rect">
            <a:avLst/>
          </a:prstGeom>
          <a:ln>
            <a:noFill/>
          </a:ln>
          <a:effectLst>
            <a:softEdge rad="112500"/>
          </a:effectLst>
        </p:spPr>
      </p:pic>
      <p:sp>
        <p:nvSpPr>
          <p:cNvPr id="5" name="TextBox 4"/>
          <p:cNvSpPr txBox="1"/>
          <p:nvPr/>
        </p:nvSpPr>
        <p:spPr>
          <a:xfrm>
            <a:off x="3275856" y="6309320"/>
            <a:ext cx="1854097" cy="369332"/>
          </a:xfrm>
          <a:prstGeom prst="rect">
            <a:avLst/>
          </a:prstGeom>
          <a:noFill/>
        </p:spPr>
        <p:txBody>
          <a:bodyPr wrap="none" rtlCol="0">
            <a:spAutoFit/>
          </a:bodyPr>
          <a:lstStyle/>
          <a:p>
            <a:pPr algn="ctr"/>
            <a:r>
              <a:rPr lang="uk-UA" dirty="0" err="1">
                <a:latin typeface="Times New Roman" pitchFamily="18" charset="0"/>
                <a:cs typeface="Times New Roman" pitchFamily="18" charset="0"/>
              </a:rPr>
              <a:t>Мурал</a:t>
            </a:r>
            <a:r>
              <a:rPr lang="uk-UA" dirty="0">
                <a:latin typeface="Times New Roman" pitchFamily="18" charset="0"/>
                <a:cs typeface="Times New Roman" pitchFamily="18" charset="0"/>
              </a:rPr>
              <a:t> Л.Бикову </a:t>
            </a:r>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val="1067472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additive="base">
                                        <p:cTn id="10" dur="500" fill="hold"/>
                                        <p:tgtEl>
                                          <p:spTgt spid="5"/>
                                        </p:tgtEl>
                                        <p:attrNameLst>
                                          <p:attrName>ppt_x</p:attrName>
                                        </p:attrNameLst>
                                      </p:cBhvr>
                                      <p:tavLst>
                                        <p:tav tm="0">
                                          <p:val>
                                            <p:strVal val="#ppt_x"/>
                                          </p:val>
                                        </p:tav>
                                        <p:tav tm="100000">
                                          <p:val>
                                            <p:strVal val="#ppt_x"/>
                                          </p:val>
                                        </p:tav>
                                      </p:tavLst>
                                    </p:anim>
                                    <p:anim calcmode="lin" valueType="num">
                                      <p:cBhvr additive="base">
                                        <p:cTn id="1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МИША\Desktop\инстоляции\20180321_12175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88639"/>
            <a:ext cx="2693996" cy="364715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7" name="Picture 3" descr="C:\Users\МИША\Desktop\инстоляции\20180321_12181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flipH="1" flipV="1">
            <a:off x="6346141" y="188639"/>
            <a:ext cx="2690355" cy="361934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8" name="Picture 4" descr="C:\Users\МИША\Desktop\инстоляции\20180321_12182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27784" y="188639"/>
            <a:ext cx="4206320" cy="590465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9" name="Picture 5" descr="C:\Users\МИША\Desktop\инстоляции\20180321_12184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46143" y="3020807"/>
            <a:ext cx="2690353" cy="307249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30" name="Picture 6" descr="C:\Users\МИША\Desktop\инстоляции\20180321_12185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9512" y="3050015"/>
            <a:ext cx="2676477" cy="304328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347864" y="6197429"/>
            <a:ext cx="2182200" cy="369332"/>
          </a:xfrm>
          <a:prstGeom prst="rect">
            <a:avLst/>
          </a:prstGeom>
          <a:noFill/>
        </p:spPr>
        <p:txBody>
          <a:bodyPr wrap="none" rtlCol="0">
            <a:spAutoFit/>
          </a:bodyPr>
          <a:lstStyle/>
          <a:p>
            <a:pPr algn="ctr"/>
            <a:r>
              <a:rPr lang="uk-UA" dirty="0">
                <a:latin typeface="Times New Roman" pitchFamily="18" charset="0"/>
                <a:cs typeface="Times New Roman" pitchFamily="18" charset="0"/>
              </a:rPr>
              <a:t>Стели на Алеї зірок </a:t>
            </a:r>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val="1364839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circle(in)">
                                      <p:cBhvr>
                                        <p:cTn id="7" dur="2000"/>
                                        <p:tgtEl>
                                          <p:spTgt spid="1028"/>
                                        </p:tgtEl>
                                      </p:cBhvr>
                                    </p:animEffect>
                                  </p:childTnLst>
                                </p:cTn>
                              </p:par>
                              <p:par>
                                <p:cTn id="8" presetID="6" presetClass="entr" presetSubtype="16"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circle(in)">
                                      <p:cBhvr>
                                        <p:cTn id="10" dur="2000"/>
                                        <p:tgtEl>
                                          <p:spTgt spid="1026"/>
                                        </p:tgtEl>
                                      </p:cBhvr>
                                    </p:animEffect>
                                  </p:childTnLst>
                                </p:cTn>
                              </p:par>
                              <p:par>
                                <p:cTn id="11" presetID="6" presetClass="entr" presetSubtype="16" fill="hold" nodeType="withEffect">
                                  <p:stCondLst>
                                    <p:cond delay="0"/>
                                  </p:stCondLst>
                                  <p:childTnLst>
                                    <p:set>
                                      <p:cBhvr>
                                        <p:cTn id="12" dur="1" fill="hold">
                                          <p:stCondLst>
                                            <p:cond delay="0"/>
                                          </p:stCondLst>
                                        </p:cTn>
                                        <p:tgtEl>
                                          <p:spTgt spid="1029"/>
                                        </p:tgtEl>
                                        <p:attrNameLst>
                                          <p:attrName>style.visibility</p:attrName>
                                        </p:attrNameLst>
                                      </p:cBhvr>
                                      <p:to>
                                        <p:strVal val="visible"/>
                                      </p:to>
                                    </p:set>
                                    <p:animEffect transition="in" filter="circle(in)">
                                      <p:cBhvr>
                                        <p:cTn id="13" dur="2000"/>
                                        <p:tgtEl>
                                          <p:spTgt spid="1029"/>
                                        </p:tgtEl>
                                      </p:cBhvr>
                                    </p:animEffect>
                                  </p:childTnLst>
                                </p:cTn>
                              </p:par>
                              <p:par>
                                <p:cTn id="14" presetID="2" presetClass="entr" presetSubtype="4"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ppt_x"/>
                                          </p:val>
                                        </p:tav>
                                        <p:tav tm="100000">
                                          <p:val>
                                            <p:strVal val="#ppt_x"/>
                                          </p:val>
                                        </p:tav>
                                      </p:tavLst>
                                    </p:anim>
                                    <p:anim calcmode="lin" valueType="num">
                                      <p:cBhvr additive="base">
                                        <p:cTn id="17" dur="50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6" presetClass="entr" presetSubtype="16" fill="hold" nodeType="afterEffect">
                                  <p:stCondLst>
                                    <p:cond delay="0"/>
                                  </p:stCondLst>
                                  <p:childTnLst>
                                    <p:set>
                                      <p:cBhvr>
                                        <p:cTn id="20" dur="1" fill="hold">
                                          <p:stCondLst>
                                            <p:cond delay="0"/>
                                          </p:stCondLst>
                                        </p:cTn>
                                        <p:tgtEl>
                                          <p:spTgt spid="1027"/>
                                        </p:tgtEl>
                                        <p:attrNameLst>
                                          <p:attrName>style.visibility</p:attrName>
                                        </p:attrNameLst>
                                      </p:cBhvr>
                                      <p:to>
                                        <p:strVal val="visible"/>
                                      </p:to>
                                    </p:set>
                                    <p:animEffect transition="in" filter="circle(in)">
                                      <p:cBhvr>
                                        <p:cTn id="21" dur="2000"/>
                                        <p:tgtEl>
                                          <p:spTgt spid="1027"/>
                                        </p:tgtEl>
                                      </p:cBhvr>
                                    </p:animEffect>
                                  </p:childTnLst>
                                </p:cTn>
                              </p:par>
                            </p:childTnLst>
                          </p:cTn>
                        </p:par>
                        <p:par>
                          <p:cTn id="22" fill="hold">
                            <p:stCondLst>
                              <p:cond delay="4000"/>
                            </p:stCondLst>
                            <p:childTnLst>
                              <p:par>
                                <p:cTn id="23" presetID="6" presetClass="entr" presetSubtype="16" fill="hold" nodeType="afterEffect">
                                  <p:stCondLst>
                                    <p:cond delay="0"/>
                                  </p:stCondLst>
                                  <p:childTnLst>
                                    <p:set>
                                      <p:cBhvr>
                                        <p:cTn id="24" dur="1" fill="hold">
                                          <p:stCondLst>
                                            <p:cond delay="0"/>
                                          </p:stCondLst>
                                        </p:cTn>
                                        <p:tgtEl>
                                          <p:spTgt spid="1030"/>
                                        </p:tgtEl>
                                        <p:attrNameLst>
                                          <p:attrName>style.visibility</p:attrName>
                                        </p:attrNameLst>
                                      </p:cBhvr>
                                      <p:to>
                                        <p:strVal val="visible"/>
                                      </p:to>
                                    </p:set>
                                    <p:animEffect transition="in" filter="circle(in)">
                                      <p:cBhvr>
                                        <p:cTn id="25" dur="20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C:\Users\МИША\Desktop\инстоляции\20180321_111809.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584" y="427641"/>
            <a:ext cx="4248472" cy="3721439"/>
          </a:xfrm>
          <a:prstGeom prst="rect">
            <a:avLst/>
          </a:prstGeom>
          <a:ln>
            <a:noFill/>
          </a:ln>
          <a:effectLst>
            <a:softEdge rad="112500"/>
          </a:effectLst>
        </p:spPr>
      </p:pic>
      <p:pic>
        <p:nvPicPr>
          <p:cNvPr id="2050" name="Picture 2" descr="C:\Users\МИША\Desktop\инстоляции\20180321_11182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20072" y="2181189"/>
            <a:ext cx="3456384" cy="417646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5916154" y="1669450"/>
            <a:ext cx="2064219" cy="369332"/>
          </a:xfrm>
          <a:prstGeom prst="rect">
            <a:avLst/>
          </a:prstGeom>
        </p:spPr>
        <p:txBody>
          <a:bodyPr wrap="none">
            <a:spAutoFit/>
          </a:bodyPr>
          <a:lstStyle/>
          <a:p>
            <a:r>
              <a:rPr lang="uk-UA" dirty="0">
                <a:latin typeface="Times New Roman" pitchFamily="18" charset="0"/>
                <a:cs typeface="Times New Roman" pitchFamily="18" charset="0"/>
              </a:rPr>
              <a:t>Елочка Людожерка</a:t>
            </a:r>
            <a:endParaRPr lang="ru-RU" dirty="0">
              <a:latin typeface="Times New Roman" pitchFamily="18" charset="0"/>
              <a:cs typeface="Times New Roman" pitchFamily="18" charset="0"/>
            </a:endParaRPr>
          </a:p>
        </p:txBody>
      </p:sp>
      <p:sp>
        <p:nvSpPr>
          <p:cNvPr id="6" name="Прямоугольник 5"/>
          <p:cNvSpPr/>
          <p:nvPr/>
        </p:nvSpPr>
        <p:spPr>
          <a:xfrm>
            <a:off x="2184879" y="4250177"/>
            <a:ext cx="1533881" cy="369332"/>
          </a:xfrm>
          <a:prstGeom prst="rect">
            <a:avLst/>
          </a:prstGeom>
        </p:spPr>
        <p:txBody>
          <a:bodyPr wrap="none">
            <a:spAutoFit/>
          </a:bodyPr>
          <a:lstStyle/>
          <a:p>
            <a:r>
              <a:rPr lang="uk-UA" dirty="0">
                <a:latin typeface="Times New Roman" pitchFamily="18" charset="0"/>
                <a:cs typeface="Times New Roman" pitchFamily="18" charset="0"/>
              </a:rPr>
              <a:t>Остап Бендер</a:t>
            </a:r>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val="1474542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childTnLst>
                          </p:cTn>
                        </p:par>
                        <p:par>
                          <p:cTn id="12" fill="hold">
                            <p:stCondLst>
                              <p:cond delay="2000"/>
                            </p:stCondLst>
                            <p:childTnLst>
                              <p:par>
                                <p:cTn id="13" presetID="6" presetClass="entr" presetSubtype="16" fill="hold" nodeType="afterEffect">
                                  <p:stCondLst>
                                    <p:cond delay="0"/>
                                  </p:stCondLst>
                                  <p:childTnLst>
                                    <p:set>
                                      <p:cBhvr>
                                        <p:cTn id="14" dur="1" fill="hold">
                                          <p:stCondLst>
                                            <p:cond delay="0"/>
                                          </p:stCondLst>
                                        </p:cTn>
                                        <p:tgtEl>
                                          <p:spTgt spid="2050"/>
                                        </p:tgtEl>
                                        <p:attrNameLst>
                                          <p:attrName>style.visibility</p:attrName>
                                        </p:attrNameLst>
                                      </p:cBhvr>
                                      <p:to>
                                        <p:strVal val="visible"/>
                                      </p:to>
                                    </p:set>
                                    <p:animEffect transition="in" filter="circle(in)">
                                      <p:cBhvr>
                                        <p:cTn id="15" dur="2000"/>
                                        <p:tgtEl>
                                          <p:spTgt spid="2050"/>
                                        </p:tgtEl>
                                      </p:cBhvr>
                                    </p:animEffect>
                                  </p:childTnLst>
                                </p:cTn>
                              </p:par>
                              <p:par>
                                <p:cTn id="16" presetID="2" presetClass="entr" presetSubtype="4"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144</TotalTime>
  <Words>274</Words>
  <Application>Microsoft Office PowerPoint</Application>
  <PresentationFormat>Экран (4:3)</PresentationFormat>
  <Paragraphs>38</Paragraphs>
  <Slides>14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МИША</dc:creator>
  <cp:lastModifiedBy>User</cp:lastModifiedBy>
  <cp:revision>22</cp:revision>
  <dcterms:created xsi:type="dcterms:W3CDTF">2018-03-19T22:12:00Z</dcterms:created>
  <dcterms:modified xsi:type="dcterms:W3CDTF">2019-01-29T17:17:20Z</dcterms:modified>
</cp:coreProperties>
</file>